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1" r:id="rId5"/>
    <p:sldMasterId id="2147483681" r:id="rId6"/>
  </p:sldMasterIdLst>
  <p:notesMasterIdLst>
    <p:notesMasterId r:id="rId24"/>
  </p:notesMasterIdLst>
  <p:handoutMasterIdLst>
    <p:handoutMasterId r:id="rId25"/>
  </p:handoutMasterIdLst>
  <p:sldIdLst>
    <p:sldId id="258" r:id="rId7"/>
    <p:sldId id="256" r:id="rId8"/>
    <p:sldId id="285" r:id="rId9"/>
    <p:sldId id="276" r:id="rId10"/>
    <p:sldId id="273" r:id="rId11"/>
    <p:sldId id="2147470254" r:id="rId12"/>
    <p:sldId id="282" r:id="rId13"/>
    <p:sldId id="284" r:id="rId14"/>
    <p:sldId id="283" r:id="rId15"/>
    <p:sldId id="2147470255" r:id="rId16"/>
    <p:sldId id="2147470256" r:id="rId17"/>
    <p:sldId id="2147470257" r:id="rId18"/>
    <p:sldId id="2147470258" r:id="rId19"/>
    <p:sldId id="281" r:id="rId20"/>
    <p:sldId id="2147469768" r:id="rId21"/>
    <p:sldId id="214747025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0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76CB3-8E90-2940-B815-66D6061028ED}" v="60" dt="2024-03-05T18:13:19.6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8163" autoAdjust="0"/>
  </p:normalViewPr>
  <p:slideViewPr>
    <p:cSldViewPr snapToGrid="0">
      <p:cViewPr varScale="1">
        <p:scale>
          <a:sx n="85" d="100"/>
          <a:sy n="85" d="100"/>
        </p:scale>
        <p:origin x="2136"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Mordasiewicz" userId="42dfb0dc-0438-4d7f-bf2f-22227aa8f934" providerId="ADAL" clId="{4DD76CB3-8E90-2940-B815-66D6061028ED}"/>
    <pc:docChg chg="undo custSel addSld delSld modSld sldOrd">
      <pc:chgData name="Robin Mordasiewicz" userId="42dfb0dc-0438-4d7f-bf2f-22227aa8f934" providerId="ADAL" clId="{4DD76CB3-8E90-2940-B815-66D6061028ED}" dt="2024-03-05T18:13:22.179" v="2266"/>
      <pc:docMkLst>
        <pc:docMk/>
      </pc:docMkLst>
      <pc:sldChg chg="addSp delSp modSp mod ord">
        <pc:chgData name="Robin Mordasiewicz" userId="42dfb0dc-0438-4d7f-bf2f-22227aa8f934" providerId="ADAL" clId="{4DD76CB3-8E90-2940-B815-66D6061028ED}" dt="2024-03-04T21:51:51.612" v="1860" actId="14100"/>
        <pc:sldMkLst>
          <pc:docMk/>
          <pc:sldMk cId="2586058810" sldId="256"/>
        </pc:sldMkLst>
        <pc:spChg chg="mod">
          <ac:chgData name="Robin Mordasiewicz" userId="42dfb0dc-0438-4d7f-bf2f-22227aa8f934" providerId="ADAL" clId="{4DD76CB3-8E90-2940-B815-66D6061028ED}" dt="2024-03-04T21:15:59.243" v="1293" actId="20577"/>
          <ac:spMkLst>
            <pc:docMk/>
            <pc:sldMk cId="2586058810" sldId="256"/>
            <ac:spMk id="2" creationId="{CFE75451-6A4B-484B-9ED1-353CCE25B0F4}"/>
          </ac:spMkLst>
        </pc:spChg>
        <pc:spChg chg="mod">
          <ac:chgData name="Robin Mordasiewicz" userId="42dfb0dc-0438-4d7f-bf2f-22227aa8f934" providerId="ADAL" clId="{4DD76CB3-8E90-2940-B815-66D6061028ED}" dt="2024-03-04T21:16:18.356" v="1311" actId="20577"/>
          <ac:spMkLst>
            <pc:docMk/>
            <pc:sldMk cId="2586058810" sldId="256"/>
            <ac:spMk id="3" creationId="{0236A1B4-B8D1-4A72-8E20-0703F54BF1FE}"/>
          </ac:spMkLst>
        </pc:spChg>
        <pc:picChg chg="add mod">
          <ac:chgData name="Robin Mordasiewicz" userId="42dfb0dc-0438-4d7f-bf2f-22227aa8f934" providerId="ADAL" clId="{4DD76CB3-8E90-2940-B815-66D6061028ED}" dt="2024-03-04T21:46:58.434" v="1856"/>
          <ac:picMkLst>
            <pc:docMk/>
            <pc:sldMk cId="2586058810" sldId="256"/>
            <ac:picMk id="4" creationId="{3C4BE5D5-83FE-CEF2-04CD-2EA2C730F4A1}"/>
          </ac:picMkLst>
        </pc:picChg>
        <pc:picChg chg="add del mod">
          <ac:chgData name="Robin Mordasiewicz" userId="42dfb0dc-0438-4d7f-bf2f-22227aa8f934" providerId="ADAL" clId="{4DD76CB3-8E90-2940-B815-66D6061028ED}" dt="2024-03-04T21:47:00.650" v="1857" actId="478"/>
          <ac:picMkLst>
            <pc:docMk/>
            <pc:sldMk cId="2586058810" sldId="256"/>
            <ac:picMk id="5" creationId="{6D7D99C8-A75F-3521-A8C3-912F5D852144}"/>
          </ac:picMkLst>
        </pc:picChg>
        <pc:picChg chg="add mod">
          <ac:chgData name="Robin Mordasiewicz" userId="42dfb0dc-0438-4d7f-bf2f-22227aa8f934" providerId="ADAL" clId="{4DD76CB3-8E90-2940-B815-66D6061028ED}" dt="2024-03-04T21:51:51.612" v="1860" actId="14100"/>
          <ac:picMkLst>
            <pc:docMk/>
            <pc:sldMk cId="2586058810" sldId="256"/>
            <ac:picMk id="6" creationId="{B7AEAE06-26E3-3EAA-D20D-8A452F7C946E}"/>
          </ac:picMkLst>
        </pc:picChg>
      </pc:sldChg>
      <pc:sldChg chg="del">
        <pc:chgData name="Robin Mordasiewicz" userId="42dfb0dc-0438-4d7f-bf2f-22227aa8f934" providerId="ADAL" clId="{4DD76CB3-8E90-2940-B815-66D6061028ED}" dt="2024-02-28T16:36:35.859" v="0" actId="2696"/>
        <pc:sldMkLst>
          <pc:docMk/>
          <pc:sldMk cId="1713219598" sldId="257"/>
        </pc:sldMkLst>
      </pc:sldChg>
      <pc:sldChg chg="modSp mod">
        <pc:chgData name="Robin Mordasiewicz" userId="42dfb0dc-0438-4d7f-bf2f-22227aa8f934" providerId="ADAL" clId="{4DD76CB3-8E90-2940-B815-66D6061028ED}" dt="2024-03-04T21:30:46.405" v="1784" actId="27636"/>
        <pc:sldMkLst>
          <pc:docMk/>
          <pc:sldMk cId="3571516367" sldId="258"/>
        </pc:sldMkLst>
        <pc:spChg chg="mod">
          <ac:chgData name="Robin Mordasiewicz" userId="42dfb0dc-0438-4d7f-bf2f-22227aa8f934" providerId="ADAL" clId="{4DD76CB3-8E90-2940-B815-66D6061028ED}" dt="2024-03-04T21:30:41.999" v="1782" actId="1076"/>
          <ac:spMkLst>
            <pc:docMk/>
            <pc:sldMk cId="3571516367" sldId="258"/>
            <ac:spMk id="2" creationId="{0A32731C-311B-46F7-A865-6C3AF6B09A47}"/>
          </ac:spMkLst>
        </pc:spChg>
        <pc:spChg chg="mod">
          <ac:chgData name="Robin Mordasiewicz" userId="42dfb0dc-0438-4d7f-bf2f-22227aa8f934" providerId="ADAL" clId="{4DD76CB3-8E90-2940-B815-66D6061028ED}" dt="2024-03-04T21:30:46.405" v="1784" actId="27636"/>
          <ac:spMkLst>
            <pc:docMk/>
            <pc:sldMk cId="3571516367" sldId="258"/>
            <ac:spMk id="3" creationId="{9D5232F9-FD00-464A-9F17-619C91AEF8F3}"/>
          </ac:spMkLst>
        </pc:spChg>
      </pc:sldChg>
      <pc:sldChg chg="del">
        <pc:chgData name="Robin Mordasiewicz" userId="42dfb0dc-0438-4d7f-bf2f-22227aa8f934" providerId="ADAL" clId="{4DD76CB3-8E90-2940-B815-66D6061028ED}" dt="2024-02-28T16:36:54.206" v="11" actId="2696"/>
        <pc:sldMkLst>
          <pc:docMk/>
          <pc:sldMk cId="332104327" sldId="259"/>
        </pc:sldMkLst>
      </pc:sldChg>
      <pc:sldChg chg="del">
        <pc:chgData name="Robin Mordasiewicz" userId="42dfb0dc-0438-4d7f-bf2f-22227aa8f934" providerId="ADAL" clId="{4DD76CB3-8E90-2940-B815-66D6061028ED}" dt="2024-02-28T16:36:54.199" v="9" actId="2696"/>
        <pc:sldMkLst>
          <pc:docMk/>
          <pc:sldMk cId="1663780162" sldId="260"/>
        </pc:sldMkLst>
      </pc:sldChg>
      <pc:sldChg chg="del">
        <pc:chgData name="Robin Mordasiewicz" userId="42dfb0dc-0438-4d7f-bf2f-22227aa8f934" providerId="ADAL" clId="{4DD76CB3-8E90-2940-B815-66D6061028ED}" dt="2024-02-28T16:36:54.200" v="10" actId="2696"/>
        <pc:sldMkLst>
          <pc:docMk/>
          <pc:sldMk cId="1429429409" sldId="261"/>
        </pc:sldMkLst>
      </pc:sldChg>
      <pc:sldChg chg="del">
        <pc:chgData name="Robin Mordasiewicz" userId="42dfb0dc-0438-4d7f-bf2f-22227aa8f934" providerId="ADAL" clId="{4DD76CB3-8E90-2940-B815-66D6061028ED}" dt="2024-02-28T16:36:43.227" v="1" actId="2696"/>
        <pc:sldMkLst>
          <pc:docMk/>
          <pc:sldMk cId="379728094" sldId="262"/>
        </pc:sldMkLst>
      </pc:sldChg>
      <pc:sldChg chg="del">
        <pc:chgData name="Robin Mordasiewicz" userId="42dfb0dc-0438-4d7f-bf2f-22227aa8f934" providerId="ADAL" clId="{4DD76CB3-8E90-2940-B815-66D6061028ED}" dt="2024-02-28T16:36:43.230" v="3" actId="2696"/>
        <pc:sldMkLst>
          <pc:docMk/>
          <pc:sldMk cId="4055079983" sldId="263"/>
        </pc:sldMkLst>
      </pc:sldChg>
      <pc:sldChg chg="del">
        <pc:chgData name="Robin Mordasiewicz" userId="42dfb0dc-0438-4d7f-bf2f-22227aa8f934" providerId="ADAL" clId="{4DD76CB3-8E90-2940-B815-66D6061028ED}" dt="2024-02-28T16:36:43.231" v="4" actId="2696"/>
        <pc:sldMkLst>
          <pc:docMk/>
          <pc:sldMk cId="2619301236" sldId="264"/>
        </pc:sldMkLst>
      </pc:sldChg>
      <pc:sldChg chg="del">
        <pc:chgData name="Robin Mordasiewicz" userId="42dfb0dc-0438-4d7f-bf2f-22227aa8f934" providerId="ADAL" clId="{4DD76CB3-8E90-2940-B815-66D6061028ED}" dt="2024-02-28T16:36:43.229" v="2" actId="2696"/>
        <pc:sldMkLst>
          <pc:docMk/>
          <pc:sldMk cId="744379741" sldId="265"/>
        </pc:sldMkLst>
      </pc:sldChg>
      <pc:sldChg chg="del">
        <pc:chgData name="Robin Mordasiewicz" userId="42dfb0dc-0438-4d7f-bf2f-22227aa8f934" providerId="ADAL" clId="{4DD76CB3-8E90-2940-B815-66D6061028ED}" dt="2024-02-28T16:36:54.198" v="7" actId="2696"/>
        <pc:sldMkLst>
          <pc:docMk/>
          <pc:sldMk cId="1742861620" sldId="266"/>
        </pc:sldMkLst>
      </pc:sldChg>
      <pc:sldChg chg="del">
        <pc:chgData name="Robin Mordasiewicz" userId="42dfb0dc-0438-4d7f-bf2f-22227aa8f934" providerId="ADAL" clId="{4DD76CB3-8E90-2940-B815-66D6061028ED}" dt="2024-02-28T16:38:49.266" v="22" actId="2696"/>
        <pc:sldMkLst>
          <pc:docMk/>
          <pc:sldMk cId="4184530333" sldId="267"/>
        </pc:sldMkLst>
      </pc:sldChg>
      <pc:sldChg chg="del">
        <pc:chgData name="Robin Mordasiewicz" userId="42dfb0dc-0438-4d7f-bf2f-22227aa8f934" providerId="ADAL" clId="{4DD76CB3-8E90-2940-B815-66D6061028ED}" dt="2024-02-28T16:36:43.243" v="5" actId="2696"/>
        <pc:sldMkLst>
          <pc:docMk/>
          <pc:sldMk cId="2499682613" sldId="269"/>
        </pc:sldMkLst>
      </pc:sldChg>
      <pc:sldChg chg="del">
        <pc:chgData name="Robin Mordasiewicz" userId="42dfb0dc-0438-4d7f-bf2f-22227aa8f934" providerId="ADAL" clId="{4DD76CB3-8E90-2940-B815-66D6061028ED}" dt="2024-02-28T16:36:54.196" v="6" actId="2696"/>
        <pc:sldMkLst>
          <pc:docMk/>
          <pc:sldMk cId="2896385493" sldId="270"/>
        </pc:sldMkLst>
      </pc:sldChg>
      <pc:sldChg chg="del">
        <pc:chgData name="Robin Mordasiewicz" userId="42dfb0dc-0438-4d7f-bf2f-22227aa8f934" providerId="ADAL" clId="{4DD76CB3-8E90-2940-B815-66D6061028ED}" dt="2024-02-28T16:36:54.198" v="8" actId="2696"/>
        <pc:sldMkLst>
          <pc:docMk/>
          <pc:sldMk cId="1969787568" sldId="271"/>
        </pc:sldMkLst>
      </pc:sldChg>
      <pc:sldChg chg="del">
        <pc:chgData name="Robin Mordasiewicz" userId="42dfb0dc-0438-4d7f-bf2f-22227aa8f934" providerId="ADAL" clId="{4DD76CB3-8E90-2940-B815-66D6061028ED}" dt="2024-02-28T16:38:49.260" v="21" actId="2696"/>
        <pc:sldMkLst>
          <pc:docMk/>
          <pc:sldMk cId="1436841946" sldId="272"/>
        </pc:sldMkLst>
      </pc:sldChg>
      <pc:sldChg chg="addSp delSp modSp mod modNotesTx">
        <pc:chgData name="Robin Mordasiewicz" userId="42dfb0dc-0438-4d7f-bf2f-22227aa8f934" providerId="ADAL" clId="{4DD76CB3-8E90-2940-B815-66D6061028ED}" dt="2024-03-05T18:01:42.688" v="1957"/>
        <pc:sldMkLst>
          <pc:docMk/>
          <pc:sldMk cId="401604064" sldId="273"/>
        </pc:sldMkLst>
        <pc:spChg chg="add mod">
          <ac:chgData name="Robin Mordasiewicz" userId="42dfb0dc-0438-4d7f-bf2f-22227aa8f934" providerId="ADAL" clId="{4DD76CB3-8E90-2940-B815-66D6061028ED}" dt="2024-03-05T18:00:42.471" v="1954" actId="20577"/>
          <ac:spMkLst>
            <pc:docMk/>
            <pc:sldMk cId="401604064" sldId="273"/>
            <ac:spMk id="2" creationId="{B7764861-5894-14BE-E72B-22A17A805EBC}"/>
          </ac:spMkLst>
        </pc:spChg>
        <pc:spChg chg="add del mod">
          <ac:chgData name="Robin Mordasiewicz" userId="42dfb0dc-0438-4d7f-bf2f-22227aa8f934" providerId="ADAL" clId="{4DD76CB3-8E90-2940-B815-66D6061028ED}" dt="2024-02-28T16:38:07.400" v="13" actId="478"/>
          <ac:spMkLst>
            <pc:docMk/>
            <pc:sldMk cId="401604064" sldId="273"/>
            <ac:spMk id="4" creationId="{5E2DECCB-1F46-3C95-0DBF-74584F7DA09B}"/>
          </ac:spMkLst>
        </pc:spChg>
        <pc:spChg chg="add del mod">
          <ac:chgData name="Robin Mordasiewicz" userId="42dfb0dc-0438-4d7f-bf2f-22227aa8f934" providerId="ADAL" clId="{4DD76CB3-8E90-2940-B815-66D6061028ED}" dt="2024-02-28T16:38:11.488" v="15" actId="478"/>
          <ac:spMkLst>
            <pc:docMk/>
            <pc:sldMk cId="401604064" sldId="273"/>
            <ac:spMk id="6" creationId="{5E182E80-6C1C-F97D-6630-D4BBADB02584}"/>
          </ac:spMkLst>
        </pc:spChg>
        <pc:spChg chg="add del mod">
          <ac:chgData name="Robin Mordasiewicz" userId="42dfb0dc-0438-4d7f-bf2f-22227aa8f934" providerId="ADAL" clId="{4DD76CB3-8E90-2940-B815-66D6061028ED}" dt="2024-03-05T18:01:42.688" v="1957"/>
          <ac:spMkLst>
            <pc:docMk/>
            <pc:sldMk cId="401604064" sldId="273"/>
            <ac:spMk id="7" creationId="{36A114AB-2B98-62EA-85E7-4C1EC9573700}"/>
          </ac:spMkLst>
        </pc:spChg>
        <pc:spChg chg="add del mod">
          <ac:chgData name="Robin Mordasiewicz" userId="42dfb0dc-0438-4d7f-bf2f-22227aa8f934" providerId="ADAL" clId="{4DD76CB3-8E90-2940-B815-66D6061028ED}" dt="2024-02-28T16:38:20.729" v="19" actId="478"/>
          <ac:spMkLst>
            <pc:docMk/>
            <pc:sldMk cId="401604064" sldId="273"/>
            <ac:spMk id="8" creationId="{25D7DB10-9457-C6D1-5CB5-7A1302DFFE39}"/>
          </ac:spMkLst>
        </pc:spChg>
        <pc:spChg chg="del">
          <ac:chgData name="Robin Mordasiewicz" userId="42dfb0dc-0438-4d7f-bf2f-22227aa8f934" providerId="ADAL" clId="{4DD76CB3-8E90-2940-B815-66D6061028ED}" dt="2024-02-28T16:38:09.436" v="14" actId="478"/>
          <ac:spMkLst>
            <pc:docMk/>
            <pc:sldMk cId="401604064" sldId="273"/>
            <ac:spMk id="9" creationId="{43BB720C-A016-49A9-6AFE-9A9D54D11F62}"/>
          </ac:spMkLst>
        </pc:spChg>
        <pc:spChg chg="del">
          <ac:chgData name="Robin Mordasiewicz" userId="42dfb0dc-0438-4d7f-bf2f-22227aa8f934" providerId="ADAL" clId="{4DD76CB3-8E90-2940-B815-66D6061028ED}" dt="2024-02-28T16:38:15.317" v="16" actId="478"/>
          <ac:spMkLst>
            <pc:docMk/>
            <pc:sldMk cId="401604064" sldId="273"/>
            <ac:spMk id="11" creationId="{6600DF92-F90F-0217-9AC1-EAC137EAF9A3}"/>
          </ac:spMkLst>
        </pc:spChg>
        <pc:spChg chg="del">
          <ac:chgData name="Robin Mordasiewicz" userId="42dfb0dc-0438-4d7f-bf2f-22227aa8f934" providerId="ADAL" clId="{4DD76CB3-8E90-2940-B815-66D6061028ED}" dt="2024-02-28T16:38:17.015" v="17" actId="478"/>
          <ac:spMkLst>
            <pc:docMk/>
            <pc:sldMk cId="401604064" sldId="273"/>
            <ac:spMk id="12" creationId="{554E3576-EEB9-CA06-02E3-771F60BDAFE0}"/>
          </ac:spMkLst>
        </pc:spChg>
        <pc:spChg chg="add del mod">
          <ac:chgData name="Robin Mordasiewicz" userId="42dfb0dc-0438-4d7f-bf2f-22227aa8f934" providerId="ADAL" clId="{4DD76CB3-8E90-2940-B815-66D6061028ED}" dt="2024-02-28T16:38:18.810" v="18" actId="478"/>
          <ac:spMkLst>
            <pc:docMk/>
            <pc:sldMk cId="401604064" sldId="273"/>
            <ac:spMk id="13" creationId="{CC934BD8-6FE9-8A65-1BDB-84BB0D57ACC5}"/>
          </ac:spMkLst>
        </pc:spChg>
        <pc:picChg chg="del">
          <ac:chgData name="Robin Mordasiewicz" userId="42dfb0dc-0438-4d7f-bf2f-22227aa8f934" providerId="ADAL" clId="{4DD76CB3-8E90-2940-B815-66D6061028ED}" dt="2024-02-28T16:38:05.714" v="12" actId="478"/>
          <ac:picMkLst>
            <pc:docMk/>
            <pc:sldMk cId="401604064" sldId="273"/>
            <ac:picMk id="2" creationId="{75A77EC3-CA4C-0C6D-1EA0-BE6E7743588D}"/>
          </ac:picMkLst>
        </pc:picChg>
        <pc:picChg chg="add mod">
          <ac:chgData name="Robin Mordasiewicz" userId="42dfb0dc-0438-4d7f-bf2f-22227aa8f934" providerId="ADAL" clId="{4DD76CB3-8E90-2940-B815-66D6061028ED}" dt="2024-03-04T21:46:37.318" v="1852" actId="1076"/>
          <ac:picMkLst>
            <pc:docMk/>
            <pc:sldMk cId="401604064" sldId="273"/>
            <ac:picMk id="4" creationId="{78A9ADEB-1DE1-8891-E9F6-740756160405}"/>
          </ac:picMkLst>
        </pc:picChg>
        <pc:picChg chg="add mod">
          <ac:chgData name="Robin Mordasiewicz" userId="42dfb0dc-0438-4d7f-bf2f-22227aa8f934" providerId="ADAL" clId="{4DD76CB3-8E90-2940-B815-66D6061028ED}" dt="2024-03-05T18:00:33.731" v="1934" actId="1076"/>
          <ac:picMkLst>
            <pc:docMk/>
            <pc:sldMk cId="401604064" sldId="273"/>
            <ac:picMk id="6" creationId="{10D58B2D-F63C-165B-1DA5-A30A956184F6}"/>
          </ac:picMkLst>
        </pc:picChg>
        <pc:picChg chg="add del mod">
          <ac:chgData name="Robin Mordasiewicz" userId="42dfb0dc-0438-4d7f-bf2f-22227aa8f934" providerId="ADAL" clId="{4DD76CB3-8E90-2940-B815-66D6061028ED}" dt="2024-02-28T16:43:30.524" v="109" actId="21"/>
          <ac:picMkLst>
            <pc:docMk/>
            <pc:sldMk cId="401604064" sldId="273"/>
            <ac:picMk id="15" creationId="{1EDF47B3-F214-8976-92E2-E1307FFE1B2D}"/>
          </ac:picMkLst>
        </pc:picChg>
        <pc:picChg chg="add del mod">
          <ac:chgData name="Robin Mordasiewicz" userId="42dfb0dc-0438-4d7f-bf2f-22227aa8f934" providerId="ADAL" clId="{4DD76CB3-8E90-2940-B815-66D6061028ED}" dt="2024-03-05T18:00:26.229" v="1933" actId="478"/>
          <ac:picMkLst>
            <pc:docMk/>
            <pc:sldMk cId="401604064" sldId="273"/>
            <ac:picMk id="17" creationId="{F3F4F1A3-ED80-CB12-DDA1-C2F1EA256441}"/>
          </ac:picMkLst>
        </pc:picChg>
      </pc:sldChg>
      <pc:sldChg chg="addSp modSp del mod">
        <pc:chgData name="Robin Mordasiewicz" userId="42dfb0dc-0438-4d7f-bf2f-22227aa8f934" providerId="ADAL" clId="{4DD76CB3-8E90-2940-B815-66D6061028ED}" dt="2024-03-04T20:17:32.530" v="875" actId="2696"/>
        <pc:sldMkLst>
          <pc:docMk/>
          <pc:sldMk cId="107689218" sldId="275"/>
        </pc:sldMkLst>
        <pc:picChg chg="add mod">
          <ac:chgData name="Robin Mordasiewicz" userId="42dfb0dc-0438-4d7f-bf2f-22227aa8f934" providerId="ADAL" clId="{4DD76CB3-8E90-2940-B815-66D6061028ED}" dt="2024-02-28T17:01:57.801" v="213" actId="1076"/>
          <ac:picMkLst>
            <pc:docMk/>
            <pc:sldMk cId="107689218" sldId="275"/>
            <ac:picMk id="10" creationId="{2D669693-A0E6-D020-DBD7-4EE3AC06FC90}"/>
          </ac:picMkLst>
        </pc:picChg>
      </pc:sldChg>
      <pc:sldChg chg="addSp delSp modSp mod ord">
        <pc:chgData name="Robin Mordasiewicz" userId="42dfb0dc-0438-4d7f-bf2f-22227aa8f934" providerId="ADAL" clId="{4DD76CB3-8E90-2940-B815-66D6061028ED}" dt="2024-02-28T16:45:25.005" v="200" actId="20577"/>
        <pc:sldMkLst>
          <pc:docMk/>
          <pc:sldMk cId="2643553469" sldId="276"/>
        </pc:sldMkLst>
        <pc:spChg chg="del">
          <ac:chgData name="Robin Mordasiewicz" userId="42dfb0dc-0438-4d7f-bf2f-22227aa8f934" providerId="ADAL" clId="{4DD76CB3-8E90-2940-B815-66D6061028ED}" dt="2024-02-28T16:43:39.019" v="111" actId="478"/>
          <ac:spMkLst>
            <pc:docMk/>
            <pc:sldMk cId="2643553469" sldId="276"/>
            <ac:spMk id="2" creationId="{B85CBA02-5381-96C1-15C8-A48A48B18799}"/>
          </ac:spMkLst>
        </pc:spChg>
        <pc:spChg chg="del">
          <ac:chgData name="Robin Mordasiewicz" userId="42dfb0dc-0438-4d7f-bf2f-22227aa8f934" providerId="ADAL" clId="{4DD76CB3-8E90-2940-B815-66D6061028ED}" dt="2024-02-28T16:43:43.510" v="113" actId="478"/>
          <ac:spMkLst>
            <pc:docMk/>
            <pc:sldMk cId="2643553469" sldId="276"/>
            <ac:spMk id="3" creationId="{4062FC77-2436-005C-862E-AF6B2971F844}"/>
          </ac:spMkLst>
        </pc:spChg>
        <pc:spChg chg="del">
          <ac:chgData name="Robin Mordasiewicz" userId="42dfb0dc-0438-4d7f-bf2f-22227aa8f934" providerId="ADAL" clId="{4DD76CB3-8E90-2940-B815-66D6061028ED}" dt="2024-02-28T16:43:48.165" v="114" actId="478"/>
          <ac:spMkLst>
            <pc:docMk/>
            <pc:sldMk cId="2643553469" sldId="276"/>
            <ac:spMk id="4" creationId="{93035632-4513-2E27-3B75-3D20E61A9BAA}"/>
          </ac:spMkLst>
        </pc:spChg>
        <pc:spChg chg="del">
          <ac:chgData name="Robin Mordasiewicz" userId="42dfb0dc-0438-4d7f-bf2f-22227aa8f934" providerId="ADAL" clId="{4DD76CB3-8E90-2940-B815-66D6061028ED}" dt="2024-02-28T16:43:48.165" v="114" actId="478"/>
          <ac:spMkLst>
            <pc:docMk/>
            <pc:sldMk cId="2643553469" sldId="276"/>
            <ac:spMk id="5" creationId="{8711A23E-6E2B-6C1F-66B3-21E6DDFC3F98}"/>
          </ac:spMkLst>
        </pc:spChg>
        <pc:spChg chg="del">
          <ac:chgData name="Robin Mordasiewicz" userId="42dfb0dc-0438-4d7f-bf2f-22227aa8f934" providerId="ADAL" clId="{4DD76CB3-8E90-2940-B815-66D6061028ED}" dt="2024-02-28T16:43:57.206" v="116" actId="478"/>
          <ac:spMkLst>
            <pc:docMk/>
            <pc:sldMk cId="2643553469" sldId="276"/>
            <ac:spMk id="6" creationId="{97BF8272-540E-FD69-1132-2DBDBEA1E050}"/>
          </ac:spMkLst>
        </pc:spChg>
        <pc:spChg chg="del">
          <ac:chgData name="Robin Mordasiewicz" userId="42dfb0dc-0438-4d7f-bf2f-22227aa8f934" providerId="ADAL" clId="{4DD76CB3-8E90-2940-B815-66D6061028ED}" dt="2024-02-28T16:43:59.637" v="117" actId="478"/>
          <ac:spMkLst>
            <pc:docMk/>
            <pc:sldMk cId="2643553469" sldId="276"/>
            <ac:spMk id="7" creationId="{44E72A78-3FBF-5F19-1FB9-D03610F136AB}"/>
          </ac:spMkLst>
        </pc:spChg>
        <pc:spChg chg="del">
          <ac:chgData name="Robin Mordasiewicz" userId="42dfb0dc-0438-4d7f-bf2f-22227aa8f934" providerId="ADAL" clId="{4DD76CB3-8E90-2940-B815-66D6061028ED}" dt="2024-02-28T16:44:01.301" v="118" actId="478"/>
          <ac:spMkLst>
            <pc:docMk/>
            <pc:sldMk cId="2643553469" sldId="276"/>
            <ac:spMk id="8" creationId="{68A492DD-CA63-8B23-BBB0-0B708610776D}"/>
          </ac:spMkLst>
        </pc:spChg>
        <pc:spChg chg="add del mod">
          <ac:chgData name="Robin Mordasiewicz" userId="42dfb0dc-0438-4d7f-bf2f-22227aa8f934" providerId="ADAL" clId="{4DD76CB3-8E90-2940-B815-66D6061028ED}" dt="2024-02-28T16:43:41.626" v="112" actId="478"/>
          <ac:spMkLst>
            <pc:docMk/>
            <pc:sldMk cId="2643553469" sldId="276"/>
            <ac:spMk id="11" creationId="{D0008F62-8DE8-7035-4FCD-86888B09AE59}"/>
          </ac:spMkLst>
        </pc:spChg>
        <pc:spChg chg="add del mod">
          <ac:chgData name="Robin Mordasiewicz" userId="42dfb0dc-0438-4d7f-bf2f-22227aa8f934" providerId="ADAL" clId="{4DD76CB3-8E90-2940-B815-66D6061028ED}" dt="2024-02-28T16:43:48.165" v="114" actId="478"/>
          <ac:spMkLst>
            <pc:docMk/>
            <pc:sldMk cId="2643553469" sldId="276"/>
            <ac:spMk id="13" creationId="{F06B3EC6-3132-36A6-CA75-6D5EFC754B5F}"/>
          </ac:spMkLst>
        </pc:spChg>
        <pc:spChg chg="add del mod">
          <ac:chgData name="Robin Mordasiewicz" userId="42dfb0dc-0438-4d7f-bf2f-22227aa8f934" providerId="ADAL" clId="{4DD76CB3-8E90-2940-B815-66D6061028ED}" dt="2024-02-28T16:43:51.682" v="115" actId="478"/>
          <ac:spMkLst>
            <pc:docMk/>
            <pc:sldMk cId="2643553469" sldId="276"/>
            <ac:spMk id="15" creationId="{C089B8B1-8323-2445-5E58-935B0FC1B660}"/>
          </ac:spMkLst>
        </pc:spChg>
        <pc:spChg chg="add del mod">
          <ac:chgData name="Robin Mordasiewicz" userId="42dfb0dc-0438-4d7f-bf2f-22227aa8f934" providerId="ADAL" clId="{4DD76CB3-8E90-2940-B815-66D6061028ED}" dt="2024-02-28T16:43:51.682" v="115" actId="478"/>
          <ac:spMkLst>
            <pc:docMk/>
            <pc:sldMk cId="2643553469" sldId="276"/>
            <ac:spMk id="17" creationId="{B0C821D0-C93E-9AF7-055E-3E2303D4DFE9}"/>
          </ac:spMkLst>
        </pc:spChg>
        <pc:spChg chg="add del mod">
          <ac:chgData name="Robin Mordasiewicz" userId="42dfb0dc-0438-4d7f-bf2f-22227aa8f934" providerId="ADAL" clId="{4DD76CB3-8E90-2940-B815-66D6061028ED}" dt="2024-02-28T16:44:07.009" v="121" actId="478"/>
          <ac:spMkLst>
            <pc:docMk/>
            <pc:sldMk cId="2643553469" sldId="276"/>
            <ac:spMk id="19" creationId="{DC8DF2C1-38EA-8278-9697-CB3F92D25C27}"/>
          </ac:spMkLst>
        </pc:spChg>
        <pc:spChg chg="add del mod">
          <ac:chgData name="Robin Mordasiewicz" userId="42dfb0dc-0438-4d7f-bf2f-22227aa8f934" providerId="ADAL" clId="{4DD76CB3-8E90-2940-B815-66D6061028ED}" dt="2024-02-28T16:44:05.391" v="120" actId="478"/>
          <ac:spMkLst>
            <pc:docMk/>
            <pc:sldMk cId="2643553469" sldId="276"/>
            <ac:spMk id="21" creationId="{868D4165-6CF8-D552-9AA5-54B3566D5343}"/>
          </ac:spMkLst>
        </pc:spChg>
        <pc:spChg chg="add del mod">
          <ac:chgData name="Robin Mordasiewicz" userId="42dfb0dc-0438-4d7f-bf2f-22227aa8f934" providerId="ADAL" clId="{4DD76CB3-8E90-2940-B815-66D6061028ED}" dt="2024-02-28T16:44:03.081" v="119" actId="478"/>
          <ac:spMkLst>
            <pc:docMk/>
            <pc:sldMk cId="2643553469" sldId="276"/>
            <ac:spMk id="23" creationId="{93C7DB36-7705-DC23-46D3-3FBC62720CD1}"/>
          </ac:spMkLst>
        </pc:spChg>
        <pc:spChg chg="add mod">
          <ac:chgData name="Robin Mordasiewicz" userId="42dfb0dc-0438-4d7f-bf2f-22227aa8f934" providerId="ADAL" clId="{4DD76CB3-8E90-2940-B815-66D6061028ED}" dt="2024-02-28T16:45:25.005" v="200" actId="20577"/>
          <ac:spMkLst>
            <pc:docMk/>
            <pc:sldMk cId="2643553469" sldId="276"/>
            <ac:spMk id="26" creationId="{4F227612-56B9-223B-9DF7-123AE286C535}"/>
          </ac:spMkLst>
        </pc:spChg>
        <pc:spChg chg="add mod">
          <ac:chgData name="Robin Mordasiewicz" userId="42dfb0dc-0438-4d7f-bf2f-22227aa8f934" providerId="ADAL" clId="{4DD76CB3-8E90-2940-B815-66D6061028ED}" dt="2024-02-28T16:45:13.954" v="180" actId="20577"/>
          <ac:spMkLst>
            <pc:docMk/>
            <pc:sldMk cId="2643553469" sldId="276"/>
            <ac:spMk id="27" creationId="{2144AECD-25CA-408F-2B33-801F70CE7A88}"/>
          </ac:spMkLst>
        </pc:spChg>
        <pc:picChg chg="add mod">
          <ac:chgData name="Robin Mordasiewicz" userId="42dfb0dc-0438-4d7f-bf2f-22227aa8f934" providerId="ADAL" clId="{4DD76CB3-8E90-2940-B815-66D6061028ED}" dt="2024-02-28T16:44:16.380" v="124" actId="1076"/>
          <ac:picMkLst>
            <pc:docMk/>
            <pc:sldMk cId="2643553469" sldId="276"/>
            <ac:picMk id="9" creationId="{A2F4232F-3F8D-539A-95A1-229AFCDCC9D1}"/>
          </ac:picMkLst>
        </pc:picChg>
        <pc:picChg chg="add mod">
          <ac:chgData name="Robin Mordasiewicz" userId="42dfb0dc-0438-4d7f-bf2f-22227aa8f934" providerId="ADAL" clId="{4DD76CB3-8E90-2940-B815-66D6061028ED}" dt="2024-02-28T16:44:30.576" v="129" actId="1076"/>
          <ac:picMkLst>
            <pc:docMk/>
            <pc:sldMk cId="2643553469" sldId="276"/>
            <ac:picMk id="25" creationId="{D3F6C0FF-6B57-12FC-711B-770A7ACCBC7F}"/>
          </ac:picMkLst>
        </pc:picChg>
      </pc:sldChg>
      <pc:sldChg chg="del">
        <pc:chgData name="Robin Mordasiewicz" userId="42dfb0dc-0438-4d7f-bf2f-22227aa8f934" providerId="ADAL" clId="{4DD76CB3-8E90-2940-B815-66D6061028ED}" dt="2024-02-28T16:38:49.267" v="24" actId="2696"/>
        <pc:sldMkLst>
          <pc:docMk/>
          <pc:sldMk cId="3288777218" sldId="277"/>
        </pc:sldMkLst>
      </pc:sldChg>
      <pc:sldChg chg="del">
        <pc:chgData name="Robin Mordasiewicz" userId="42dfb0dc-0438-4d7f-bf2f-22227aa8f934" providerId="ADAL" clId="{4DD76CB3-8E90-2940-B815-66D6061028ED}" dt="2024-02-28T16:38:49.266" v="23" actId="2696"/>
        <pc:sldMkLst>
          <pc:docMk/>
          <pc:sldMk cId="1267053666" sldId="278"/>
        </pc:sldMkLst>
      </pc:sldChg>
      <pc:sldChg chg="del">
        <pc:chgData name="Robin Mordasiewicz" userId="42dfb0dc-0438-4d7f-bf2f-22227aa8f934" providerId="ADAL" clId="{4DD76CB3-8E90-2940-B815-66D6061028ED}" dt="2024-02-28T16:38:49.273" v="25" actId="2696"/>
        <pc:sldMkLst>
          <pc:docMk/>
          <pc:sldMk cId="1214060820" sldId="279"/>
        </pc:sldMkLst>
      </pc:sldChg>
      <pc:sldChg chg="addSp delSp modSp add del mod ord setBg">
        <pc:chgData name="Robin Mordasiewicz" userId="42dfb0dc-0438-4d7f-bf2f-22227aa8f934" providerId="ADAL" clId="{4DD76CB3-8E90-2940-B815-66D6061028ED}" dt="2024-03-05T18:07:34.977" v="2168" actId="2696"/>
        <pc:sldMkLst>
          <pc:docMk/>
          <pc:sldMk cId="333723633" sldId="280"/>
        </pc:sldMkLst>
        <pc:spChg chg="add del">
          <ac:chgData name="Robin Mordasiewicz" userId="42dfb0dc-0438-4d7f-bf2f-22227aa8f934" providerId="ADAL" clId="{4DD76CB3-8E90-2940-B815-66D6061028ED}" dt="2024-03-04T15:45:08.355" v="220" actId="26606"/>
          <ac:spMkLst>
            <pc:docMk/>
            <pc:sldMk cId="333723633" sldId="280"/>
            <ac:spMk id="8" creationId="{2D2B266D-3625-4584-A5C3-7D3F672CFF30}"/>
          </ac:spMkLst>
        </pc:spChg>
        <pc:spChg chg="add del">
          <ac:chgData name="Robin Mordasiewicz" userId="42dfb0dc-0438-4d7f-bf2f-22227aa8f934" providerId="ADAL" clId="{4DD76CB3-8E90-2940-B815-66D6061028ED}" dt="2024-03-04T15:45:08.355" v="220" actId="26606"/>
          <ac:spMkLst>
            <pc:docMk/>
            <pc:sldMk cId="333723633" sldId="280"/>
            <ac:spMk id="10" creationId="{C463B99A-73EE-4FBB-B7C4-F9F9BCC25C65}"/>
          </ac:spMkLst>
        </pc:spChg>
        <pc:spChg chg="add del">
          <ac:chgData name="Robin Mordasiewicz" userId="42dfb0dc-0438-4d7f-bf2f-22227aa8f934" providerId="ADAL" clId="{4DD76CB3-8E90-2940-B815-66D6061028ED}" dt="2024-03-04T15:45:08.355" v="220" actId="26606"/>
          <ac:spMkLst>
            <pc:docMk/>
            <pc:sldMk cId="333723633" sldId="280"/>
            <ac:spMk id="12" creationId="{A5D2A5D1-BA0D-47D3-B051-DA7743C46E28}"/>
          </ac:spMkLst>
        </pc:spChg>
        <pc:picChg chg="add mod">
          <ac:chgData name="Robin Mordasiewicz" userId="42dfb0dc-0438-4d7f-bf2f-22227aa8f934" providerId="ADAL" clId="{4DD76CB3-8E90-2940-B815-66D6061028ED}" dt="2024-03-04T15:45:08.355" v="220" actId="26606"/>
          <ac:picMkLst>
            <pc:docMk/>
            <pc:sldMk cId="333723633" sldId="280"/>
            <ac:picMk id="3" creationId="{B2B88762-D731-34C3-4EF4-00B4C8A8DAC0}"/>
          </ac:picMkLst>
        </pc:picChg>
      </pc:sldChg>
      <pc:sldChg chg="addSp delSp modSp new mod">
        <pc:chgData name="Robin Mordasiewicz" userId="42dfb0dc-0438-4d7f-bf2f-22227aa8f934" providerId="ADAL" clId="{4DD76CB3-8E90-2940-B815-66D6061028ED}" dt="2024-03-04T20:08:39.947" v="271"/>
        <pc:sldMkLst>
          <pc:docMk/>
          <pc:sldMk cId="3459661067" sldId="281"/>
        </pc:sldMkLst>
        <pc:spChg chg="del">
          <ac:chgData name="Robin Mordasiewicz" userId="42dfb0dc-0438-4d7f-bf2f-22227aa8f934" providerId="ADAL" clId="{4DD76CB3-8E90-2940-B815-66D6061028ED}" dt="2024-03-04T20:08:20.711" v="264" actId="478"/>
          <ac:spMkLst>
            <pc:docMk/>
            <pc:sldMk cId="3459661067" sldId="281"/>
            <ac:spMk id="2" creationId="{0539D339-6FF0-D2E7-58EF-3B1244B8F4E2}"/>
          </ac:spMkLst>
        </pc:spChg>
        <pc:spChg chg="del">
          <ac:chgData name="Robin Mordasiewicz" userId="42dfb0dc-0438-4d7f-bf2f-22227aa8f934" providerId="ADAL" clId="{4DD76CB3-8E90-2940-B815-66D6061028ED}" dt="2024-03-04T20:08:20.711" v="264" actId="478"/>
          <ac:spMkLst>
            <pc:docMk/>
            <pc:sldMk cId="3459661067" sldId="281"/>
            <ac:spMk id="3" creationId="{C80C89ED-3795-D507-B941-5A7385AD360C}"/>
          </ac:spMkLst>
        </pc:spChg>
        <pc:spChg chg="del">
          <ac:chgData name="Robin Mordasiewicz" userId="42dfb0dc-0438-4d7f-bf2f-22227aa8f934" providerId="ADAL" clId="{4DD76CB3-8E90-2940-B815-66D6061028ED}" dt="2024-03-04T20:08:20.711" v="264" actId="478"/>
          <ac:spMkLst>
            <pc:docMk/>
            <pc:sldMk cId="3459661067" sldId="281"/>
            <ac:spMk id="4" creationId="{B851C899-D9A3-32FE-A038-ECF540D6E834}"/>
          </ac:spMkLst>
        </pc:spChg>
        <pc:spChg chg="del">
          <ac:chgData name="Robin Mordasiewicz" userId="42dfb0dc-0438-4d7f-bf2f-22227aa8f934" providerId="ADAL" clId="{4DD76CB3-8E90-2940-B815-66D6061028ED}" dt="2024-03-04T20:08:20.711" v="264" actId="478"/>
          <ac:spMkLst>
            <pc:docMk/>
            <pc:sldMk cId="3459661067" sldId="281"/>
            <ac:spMk id="5" creationId="{8B2D26B3-FE2B-AF84-9B31-95E69EBE17E3}"/>
          </ac:spMkLst>
        </pc:spChg>
        <pc:spChg chg="del">
          <ac:chgData name="Robin Mordasiewicz" userId="42dfb0dc-0438-4d7f-bf2f-22227aa8f934" providerId="ADAL" clId="{4DD76CB3-8E90-2940-B815-66D6061028ED}" dt="2024-03-04T20:08:20.711" v="264" actId="478"/>
          <ac:spMkLst>
            <pc:docMk/>
            <pc:sldMk cId="3459661067" sldId="281"/>
            <ac:spMk id="6" creationId="{EA4F4E6D-9A70-D64E-F8F4-D0A0DB455736}"/>
          </ac:spMkLst>
        </pc:spChg>
        <pc:spChg chg="del">
          <ac:chgData name="Robin Mordasiewicz" userId="42dfb0dc-0438-4d7f-bf2f-22227aa8f934" providerId="ADAL" clId="{4DD76CB3-8E90-2940-B815-66D6061028ED}" dt="2024-03-04T20:08:20.711" v="264" actId="478"/>
          <ac:spMkLst>
            <pc:docMk/>
            <pc:sldMk cId="3459661067" sldId="281"/>
            <ac:spMk id="7" creationId="{8E3A751B-A0AD-E283-A324-95D56ED32DEC}"/>
          </ac:spMkLst>
        </pc:spChg>
        <pc:spChg chg="del">
          <ac:chgData name="Robin Mordasiewicz" userId="42dfb0dc-0438-4d7f-bf2f-22227aa8f934" providerId="ADAL" clId="{4DD76CB3-8E90-2940-B815-66D6061028ED}" dt="2024-03-04T20:08:20.711" v="264" actId="478"/>
          <ac:spMkLst>
            <pc:docMk/>
            <pc:sldMk cId="3459661067" sldId="281"/>
            <ac:spMk id="8" creationId="{558BCFA2-D9EC-3A7C-62C1-0FE27F602863}"/>
          </ac:spMkLst>
        </pc:spChg>
        <pc:picChg chg="add mod">
          <ac:chgData name="Robin Mordasiewicz" userId="42dfb0dc-0438-4d7f-bf2f-22227aa8f934" providerId="ADAL" clId="{4DD76CB3-8E90-2940-B815-66D6061028ED}" dt="2024-03-04T20:08:39.947" v="271"/>
          <ac:picMkLst>
            <pc:docMk/>
            <pc:sldMk cId="3459661067" sldId="281"/>
            <ac:picMk id="10" creationId="{31F12091-B8CC-FB22-07C2-30AC46AAD994}"/>
          </ac:picMkLst>
        </pc:picChg>
      </pc:sldChg>
      <pc:sldChg chg="addSp delSp modSp new mod">
        <pc:chgData name="Robin Mordasiewicz" userId="42dfb0dc-0438-4d7f-bf2f-22227aa8f934" providerId="ADAL" clId="{4DD76CB3-8E90-2940-B815-66D6061028ED}" dt="2024-03-04T21:46:43.581" v="1853"/>
        <pc:sldMkLst>
          <pc:docMk/>
          <pc:sldMk cId="1987252695" sldId="282"/>
        </pc:sldMkLst>
        <pc:spChg chg="del">
          <ac:chgData name="Robin Mordasiewicz" userId="42dfb0dc-0438-4d7f-bf2f-22227aa8f934" providerId="ADAL" clId="{4DD76CB3-8E90-2940-B815-66D6061028ED}" dt="2024-03-04T19:51:46.618" v="229" actId="478"/>
          <ac:spMkLst>
            <pc:docMk/>
            <pc:sldMk cId="1987252695" sldId="282"/>
            <ac:spMk id="2" creationId="{9306D29E-AD91-2E1D-BF0F-86A8054EBFCD}"/>
          </ac:spMkLst>
        </pc:spChg>
        <pc:spChg chg="add del">
          <ac:chgData name="Robin Mordasiewicz" userId="42dfb0dc-0438-4d7f-bf2f-22227aa8f934" providerId="ADAL" clId="{4DD76CB3-8E90-2940-B815-66D6061028ED}" dt="2024-03-04T19:51:40.055" v="227" actId="478"/>
          <ac:spMkLst>
            <pc:docMk/>
            <pc:sldMk cId="1987252695" sldId="282"/>
            <ac:spMk id="3" creationId="{2BC32CE0-D338-C537-0275-AF5FE4E72877}"/>
          </ac:spMkLst>
        </pc:spChg>
        <pc:spChg chg="del">
          <ac:chgData name="Robin Mordasiewicz" userId="42dfb0dc-0438-4d7f-bf2f-22227aa8f934" providerId="ADAL" clId="{4DD76CB3-8E90-2940-B815-66D6061028ED}" dt="2024-03-04T19:51:46.618" v="229" actId="478"/>
          <ac:spMkLst>
            <pc:docMk/>
            <pc:sldMk cId="1987252695" sldId="282"/>
            <ac:spMk id="4" creationId="{682A9B72-BD20-2BD0-4EB3-7368531C0AC4}"/>
          </ac:spMkLst>
        </pc:spChg>
        <pc:spChg chg="del">
          <ac:chgData name="Robin Mordasiewicz" userId="42dfb0dc-0438-4d7f-bf2f-22227aa8f934" providerId="ADAL" clId="{4DD76CB3-8E90-2940-B815-66D6061028ED}" dt="2024-03-04T19:51:46.618" v="229" actId="478"/>
          <ac:spMkLst>
            <pc:docMk/>
            <pc:sldMk cId="1987252695" sldId="282"/>
            <ac:spMk id="5" creationId="{D048717B-6E60-6E8F-86B6-CC7851768881}"/>
          </ac:spMkLst>
        </pc:spChg>
        <pc:spChg chg="del">
          <ac:chgData name="Robin Mordasiewicz" userId="42dfb0dc-0438-4d7f-bf2f-22227aa8f934" providerId="ADAL" clId="{4DD76CB3-8E90-2940-B815-66D6061028ED}" dt="2024-03-04T19:51:43.118" v="228" actId="478"/>
          <ac:spMkLst>
            <pc:docMk/>
            <pc:sldMk cId="1987252695" sldId="282"/>
            <ac:spMk id="6" creationId="{DB143898-BFC8-B1C4-4F8E-958FF212C636}"/>
          </ac:spMkLst>
        </pc:spChg>
        <pc:spChg chg="del">
          <ac:chgData name="Robin Mordasiewicz" userId="42dfb0dc-0438-4d7f-bf2f-22227aa8f934" providerId="ADAL" clId="{4DD76CB3-8E90-2940-B815-66D6061028ED}" dt="2024-03-04T19:51:46.618" v="229" actId="478"/>
          <ac:spMkLst>
            <pc:docMk/>
            <pc:sldMk cId="1987252695" sldId="282"/>
            <ac:spMk id="7" creationId="{C06C81D1-DAE1-BAC3-3D4E-CB0611003B52}"/>
          </ac:spMkLst>
        </pc:spChg>
        <pc:spChg chg="del">
          <ac:chgData name="Robin Mordasiewicz" userId="42dfb0dc-0438-4d7f-bf2f-22227aa8f934" providerId="ADAL" clId="{4DD76CB3-8E90-2940-B815-66D6061028ED}" dt="2024-03-04T19:51:46.618" v="229" actId="478"/>
          <ac:spMkLst>
            <pc:docMk/>
            <pc:sldMk cId="1987252695" sldId="282"/>
            <ac:spMk id="8" creationId="{028BEFC4-E107-9208-1799-18D3C5BDB1AD}"/>
          </ac:spMkLst>
        </pc:spChg>
        <pc:spChg chg="add mod">
          <ac:chgData name="Robin Mordasiewicz" userId="42dfb0dc-0438-4d7f-bf2f-22227aa8f934" providerId="ADAL" clId="{4DD76CB3-8E90-2940-B815-66D6061028ED}" dt="2024-03-04T19:52:38.322" v="263" actId="14100"/>
          <ac:spMkLst>
            <pc:docMk/>
            <pc:sldMk cId="1987252695" sldId="282"/>
            <ac:spMk id="13" creationId="{3D928712-8049-176A-0F2C-550910C41E04}"/>
          </ac:spMkLst>
        </pc:spChg>
        <pc:picChg chg="add mod">
          <ac:chgData name="Robin Mordasiewicz" userId="42dfb0dc-0438-4d7f-bf2f-22227aa8f934" providerId="ADAL" clId="{4DD76CB3-8E90-2940-B815-66D6061028ED}" dt="2024-03-04T19:51:37.158" v="226"/>
          <ac:picMkLst>
            <pc:docMk/>
            <pc:sldMk cId="1987252695" sldId="282"/>
            <ac:picMk id="10" creationId="{3C33368E-3DBE-E91B-A17A-A546D2A9294D}"/>
          </ac:picMkLst>
        </pc:picChg>
        <pc:picChg chg="add mod">
          <ac:chgData name="Robin Mordasiewicz" userId="42dfb0dc-0438-4d7f-bf2f-22227aa8f934" providerId="ADAL" clId="{4DD76CB3-8E90-2940-B815-66D6061028ED}" dt="2024-03-04T19:52:03.954" v="235" actId="14100"/>
          <ac:picMkLst>
            <pc:docMk/>
            <pc:sldMk cId="1987252695" sldId="282"/>
            <ac:picMk id="12" creationId="{9FCDB272-9085-5672-968F-DCEE391E411A}"/>
          </ac:picMkLst>
        </pc:picChg>
        <pc:picChg chg="add mod">
          <ac:chgData name="Robin Mordasiewicz" userId="42dfb0dc-0438-4d7f-bf2f-22227aa8f934" providerId="ADAL" clId="{4DD76CB3-8E90-2940-B815-66D6061028ED}" dt="2024-03-04T21:46:43.581" v="1853"/>
          <ac:picMkLst>
            <pc:docMk/>
            <pc:sldMk cId="1987252695" sldId="282"/>
            <ac:picMk id="14" creationId="{48811377-3FDA-DB30-E30D-3C38BE70EBB9}"/>
          </ac:picMkLst>
        </pc:picChg>
      </pc:sldChg>
      <pc:sldChg chg="addSp modSp add mod modNotesTx">
        <pc:chgData name="Robin Mordasiewicz" userId="42dfb0dc-0438-4d7f-bf2f-22227aa8f934" providerId="ADAL" clId="{4DD76CB3-8E90-2940-B815-66D6061028ED}" dt="2024-03-04T21:46:48.228" v="1855"/>
        <pc:sldMkLst>
          <pc:docMk/>
          <pc:sldMk cId="3335386985" sldId="283"/>
        </pc:sldMkLst>
        <pc:spChg chg="mod">
          <ac:chgData name="Robin Mordasiewicz" userId="42dfb0dc-0438-4d7f-bf2f-22227aa8f934" providerId="ADAL" clId="{4DD76CB3-8E90-2940-B815-66D6061028ED}" dt="2024-03-04T20:09:16.388" v="296" actId="20577"/>
          <ac:spMkLst>
            <pc:docMk/>
            <pc:sldMk cId="3335386985" sldId="283"/>
            <ac:spMk id="13" creationId="{3D928712-8049-176A-0F2C-550910C41E04}"/>
          </ac:spMkLst>
        </pc:spChg>
        <pc:picChg chg="add mod">
          <ac:chgData name="Robin Mordasiewicz" userId="42dfb0dc-0438-4d7f-bf2f-22227aa8f934" providerId="ADAL" clId="{4DD76CB3-8E90-2940-B815-66D6061028ED}" dt="2024-03-04T20:09:04.785" v="277" actId="14100"/>
          <ac:picMkLst>
            <pc:docMk/>
            <pc:sldMk cId="3335386985" sldId="283"/>
            <ac:picMk id="3" creationId="{98058EDD-18D3-7136-DF25-B0FE3E66467C}"/>
          </ac:picMkLst>
        </pc:picChg>
        <pc:picChg chg="add mod">
          <ac:chgData name="Robin Mordasiewicz" userId="42dfb0dc-0438-4d7f-bf2f-22227aa8f934" providerId="ADAL" clId="{4DD76CB3-8E90-2940-B815-66D6061028ED}" dt="2024-03-04T21:46:48.228" v="1855"/>
          <ac:picMkLst>
            <pc:docMk/>
            <pc:sldMk cId="3335386985" sldId="283"/>
            <ac:picMk id="4" creationId="{BAA88980-CC04-E65C-D9B3-3D75DC8402B6}"/>
          </ac:picMkLst>
        </pc:picChg>
      </pc:sldChg>
      <pc:sldChg chg="addSp delSp modSp add mod modNotesTx">
        <pc:chgData name="Robin Mordasiewicz" userId="42dfb0dc-0438-4d7f-bf2f-22227aa8f934" providerId="ADAL" clId="{4DD76CB3-8E90-2940-B815-66D6061028ED}" dt="2024-03-04T21:46:46.645" v="1854"/>
        <pc:sldMkLst>
          <pc:docMk/>
          <pc:sldMk cId="260792348" sldId="284"/>
        </pc:sldMkLst>
        <pc:spChg chg="mod">
          <ac:chgData name="Robin Mordasiewicz" userId="42dfb0dc-0438-4d7f-bf2f-22227aa8f934" providerId="ADAL" clId="{4DD76CB3-8E90-2940-B815-66D6061028ED}" dt="2024-03-04T20:14:11.968" v="338" actId="20577"/>
          <ac:spMkLst>
            <pc:docMk/>
            <pc:sldMk cId="260792348" sldId="284"/>
            <ac:spMk id="13" creationId="{3D928712-8049-176A-0F2C-550910C41E04}"/>
          </ac:spMkLst>
        </pc:spChg>
        <pc:picChg chg="add del mod">
          <ac:chgData name="Robin Mordasiewicz" userId="42dfb0dc-0438-4d7f-bf2f-22227aa8f934" providerId="ADAL" clId="{4DD76CB3-8E90-2940-B815-66D6061028ED}" dt="2024-03-04T20:13:47.939" v="305" actId="478"/>
          <ac:picMkLst>
            <pc:docMk/>
            <pc:sldMk cId="260792348" sldId="284"/>
            <ac:picMk id="3" creationId="{0EB45EEF-321A-C192-DF51-54D84013C80D}"/>
          </ac:picMkLst>
        </pc:picChg>
        <pc:picChg chg="add mod">
          <ac:chgData name="Robin Mordasiewicz" userId="42dfb0dc-0438-4d7f-bf2f-22227aa8f934" providerId="ADAL" clId="{4DD76CB3-8E90-2940-B815-66D6061028ED}" dt="2024-03-04T20:14:01.401" v="310" actId="14100"/>
          <ac:picMkLst>
            <pc:docMk/>
            <pc:sldMk cId="260792348" sldId="284"/>
            <ac:picMk id="5" creationId="{4AA470DB-6F37-E416-10B6-52BD451CB538}"/>
          </ac:picMkLst>
        </pc:picChg>
        <pc:picChg chg="add mod">
          <ac:chgData name="Robin Mordasiewicz" userId="42dfb0dc-0438-4d7f-bf2f-22227aa8f934" providerId="ADAL" clId="{4DD76CB3-8E90-2940-B815-66D6061028ED}" dt="2024-03-04T21:46:46.645" v="1854"/>
          <ac:picMkLst>
            <pc:docMk/>
            <pc:sldMk cId="260792348" sldId="284"/>
            <ac:picMk id="6" creationId="{5B2F24DE-FB5F-B229-9BCB-98174E3A273C}"/>
          </ac:picMkLst>
        </pc:picChg>
      </pc:sldChg>
      <pc:sldChg chg="new del">
        <pc:chgData name="Robin Mordasiewicz" userId="42dfb0dc-0438-4d7f-bf2f-22227aa8f934" providerId="ADAL" clId="{4DD76CB3-8E90-2940-B815-66D6061028ED}" dt="2024-03-04T21:28:54.624" v="1743" actId="680"/>
        <pc:sldMkLst>
          <pc:docMk/>
          <pc:sldMk cId="621678820" sldId="285"/>
        </pc:sldMkLst>
      </pc:sldChg>
      <pc:sldChg chg="addSp delSp modSp add mod setBg">
        <pc:chgData name="Robin Mordasiewicz" userId="42dfb0dc-0438-4d7f-bf2f-22227aa8f934" providerId="ADAL" clId="{4DD76CB3-8E90-2940-B815-66D6061028ED}" dt="2024-03-04T21:29:57.429" v="1761" actId="14100"/>
        <pc:sldMkLst>
          <pc:docMk/>
          <pc:sldMk cId="4115408496" sldId="285"/>
        </pc:sldMkLst>
        <pc:spChg chg="del">
          <ac:chgData name="Robin Mordasiewicz" userId="42dfb0dc-0438-4d7f-bf2f-22227aa8f934" providerId="ADAL" clId="{4DD76CB3-8E90-2940-B815-66D6061028ED}" dt="2024-03-04T21:29:12.079" v="1746" actId="478"/>
          <ac:spMkLst>
            <pc:docMk/>
            <pc:sldMk cId="4115408496" sldId="285"/>
            <ac:spMk id="2" creationId="{CFE75451-6A4B-484B-9ED1-353CCE25B0F4}"/>
          </ac:spMkLst>
        </pc:spChg>
        <pc:spChg chg="del">
          <ac:chgData name="Robin Mordasiewicz" userId="42dfb0dc-0438-4d7f-bf2f-22227aa8f934" providerId="ADAL" clId="{4DD76CB3-8E90-2940-B815-66D6061028ED}" dt="2024-03-04T21:29:15.703" v="1747" actId="478"/>
          <ac:spMkLst>
            <pc:docMk/>
            <pc:sldMk cId="4115408496" sldId="285"/>
            <ac:spMk id="3" creationId="{0236A1B4-B8D1-4A72-8E20-0703F54BF1FE}"/>
          </ac:spMkLst>
        </pc:spChg>
        <pc:spChg chg="add del mod">
          <ac:chgData name="Robin Mordasiewicz" userId="42dfb0dc-0438-4d7f-bf2f-22227aa8f934" providerId="ADAL" clId="{4DD76CB3-8E90-2940-B815-66D6061028ED}" dt="2024-03-04T21:29:15.703" v="1747" actId="478"/>
          <ac:spMkLst>
            <pc:docMk/>
            <pc:sldMk cId="4115408496" sldId="285"/>
            <ac:spMk id="6" creationId="{812339E5-35B1-5E90-6422-9EADFE8E2EC3}"/>
          </ac:spMkLst>
        </pc:spChg>
        <pc:spChg chg="add del mod">
          <ac:chgData name="Robin Mordasiewicz" userId="42dfb0dc-0438-4d7f-bf2f-22227aa8f934" providerId="ADAL" clId="{4DD76CB3-8E90-2940-B815-66D6061028ED}" dt="2024-03-04T21:29:32.685" v="1754" actId="478"/>
          <ac:spMkLst>
            <pc:docMk/>
            <pc:sldMk cId="4115408496" sldId="285"/>
            <ac:spMk id="8" creationId="{AAEFFE7F-77AF-F7A7-91F8-33BBF6C225A2}"/>
          </ac:spMkLst>
        </pc:spChg>
        <pc:spChg chg="add">
          <ac:chgData name="Robin Mordasiewicz" userId="42dfb0dc-0438-4d7f-bf2f-22227aa8f934" providerId="ADAL" clId="{4DD76CB3-8E90-2940-B815-66D6061028ED}" dt="2024-03-04T21:29:27.940" v="1753" actId="26606"/>
          <ac:spMkLst>
            <pc:docMk/>
            <pc:sldMk cId="4115408496" sldId="285"/>
            <ac:spMk id="13" creationId="{FFD48BC7-DC40-47DE-87EE-9F4B6ECB9ABB}"/>
          </ac:spMkLst>
        </pc:spChg>
        <pc:spChg chg="add">
          <ac:chgData name="Robin Mordasiewicz" userId="42dfb0dc-0438-4d7f-bf2f-22227aa8f934" providerId="ADAL" clId="{4DD76CB3-8E90-2940-B815-66D6061028ED}" dt="2024-03-04T21:29:27.940" v="1753" actId="26606"/>
          <ac:spMkLst>
            <pc:docMk/>
            <pc:sldMk cId="4115408496" sldId="285"/>
            <ac:spMk id="15" creationId="{E502BBC7-2C76-46F3-BC24-5985BC13DB88}"/>
          </ac:spMkLst>
        </pc:spChg>
        <pc:spChg chg="add">
          <ac:chgData name="Robin Mordasiewicz" userId="42dfb0dc-0438-4d7f-bf2f-22227aa8f934" providerId="ADAL" clId="{4DD76CB3-8E90-2940-B815-66D6061028ED}" dt="2024-03-04T21:29:27.940" v="1753" actId="26606"/>
          <ac:spMkLst>
            <pc:docMk/>
            <pc:sldMk cId="4115408496" sldId="285"/>
            <ac:spMk id="17" creationId="{C7F28D52-2A5F-4D23-81AE-7CB8B591C7AF}"/>
          </ac:spMkLst>
        </pc:spChg>
        <pc:spChg chg="add">
          <ac:chgData name="Robin Mordasiewicz" userId="42dfb0dc-0438-4d7f-bf2f-22227aa8f934" providerId="ADAL" clId="{4DD76CB3-8E90-2940-B815-66D6061028ED}" dt="2024-03-04T21:29:27.940" v="1753" actId="26606"/>
          <ac:spMkLst>
            <pc:docMk/>
            <pc:sldMk cId="4115408496" sldId="285"/>
            <ac:spMk id="19" creationId="{3629484E-3792-4B3D-89AD-7C8A1ED0E0D4}"/>
          </ac:spMkLst>
        </pc:spChg>
        <pc:picChg chg="del">
          <ac:chgData name="Robin Mordasiewicz" userId="42dfb0dc-0438-4d7f-bf2f-22227aa8f934" providerId="ADAL" clId="{4DD76CB3-8E90-2940-B815-66D6061028ED}" dt="2024-03-04T21:29:09.401" v="1745" actId="478"/>
          <ac:picMkLst>
            <pc:docMk/>
            <pc:sldMk cId="4115408496" sldId="285"/>
            <ac:picMk id="5" creationId="{6D7D99C8-A75F-3521-A8C3-912F5D852144}"/>
          </ac:picMkLst>
        </pc:picChg>
        <pc:picChg chg="add mod">
          <ac:chgData name="Robin Mordasiewicz" userId="42dfb0dc-0438-4d7f-bf2f-22227aa8f934" providerId="ADAL" clId="{4DD76CB3-8E90-2940-B815-66D6061028ED}" dt="2024-03-04T21:29:24.510" v="1752"/>
          <ac:picMkLst>
            <pc:docMk/>
            <pc:sldMk cId="4115408496" sldId="285"/>
            <ac:picMk id="10" creationId="{EDA85D3F-40FA-ACE3-4CC6-E5B185FE8969}"/>
          </ac:picMkLst>
        </pc:picChg>
        <pc:picChg chg="add mod">
          <ac:chgData name="Robin Mordasiewicz" userId="42dfb0dc-0438-4d7f-bf2f-22227aa8f934" providerId="ADAL" clId="{4DD76CB3-8E90-2940-B815-66D6061028ED}" dt="2024-03-04T21:29:57.429" v="1761" actId="14100"/>
          <ac:picMkLst>
            <pc:docMk/>
            <pc:sldMk cId="4115408496" sldId="285"/>
            <ac:picMk id="12" creationId="{B6319ADF-488C-218A-E0DE-36BFDA63070B}"/>
          </ac:picMkLst>
        </pc:picChg>
      </pc:sldChg>
      <pc:sldChg chg="new del">
        <pc:chgData name="Robin Mordasiewicz" userId="42dfb0dc-0438-4d7f-bf2f-22227aa8f934" providerId="ADAL" clId="{4DD76CB3-8E90-2940-B815-66D6061028ED}" dt="2024-03-04T21:15:33.745" v="1289" actId="2696"/>
        <pc:sldMkLst>
          <pc:docMk/>
          <pc:sldMk cId="4281776857" sldId="285"/>
        </pc:sldMkLst>
      </pc:sldChg>
      <pc:sldChg chg="addSp delSp modSp add mod">
        <pc:chgData name="Robin Mordasiewicz" userId="42dfb0dc-0438-4d7f-bf2f-22227aa8f934" providerId="ADAL" clId="{4DD76CB3-8E90-2940-B815-66D6061028ED}" dt="2024-03-04T21:45:13.380" v="1817" actId="1076"/>
        <pc:sldMkLst>
          <pc:docMk/>
          <pc:sldMk cId="3802062248" sldId="2147469768"/>
        </pc:sldMkLst>
        <pc:spChg chg="mod">
          <ac:chgData name="Robin Mordasiewicz" userId="42dfb0dc-0438-4d7f-bf2f-22227aa8f934" providerId="ADAL" clId="{4DD76CB3-8E90-2940-B815-66D6061028ED}" dt="2024-03-04T21:44:51.088" v="1811" actId="20577"/>
          <ac:spMkLst>
            <pc:docMk/>
            <pc:sldMk cId="3802062248" sldId="2147469768"/>
            <ac:spMk id="2" creationId="{8F2927BF-8312-A54C-BE13-C7093D3557CE}"/>
          </ac:spMkLst>
        </pc:spChg>
        <pc:grpChg chg="del">
          <ac:chgData name="Robin Mordasiewicz" userId="42dfb0dc-0438-4d7f-bf2f-22227aa8f934" providerId="ADAL" clId="{4DD76CB3-8E90-2940-B815-66D6061028ED}" dt="2024-03-04T21:44:54.616" v="1812" actId="478"/>
          <ac:grpSpMkLst>
            <pc:docMk/>
            <pc:sldMk cId="3802062248" sldId="2147469768"/>
            <ac:grpSpMk id="11" creationId="{B8DDF01C-9752-1922-9291-0B3A530BC51F}"/>
          </ac:grpSpMkLst>
        </pc:grpChg>
        <pc:picChg chg="add mod">
          <ac:chgData name="Robin Mordasiewicz" userId="42dfb0dc-0438-4d7f-bf2f-22227aa8f934" providerId="ADAL" clId="{4DD76CB3-8E90-2940-B815-66D6061028ED}" dt="2024-03-04T21:45:13.380" v="1817" actId="1076"/>
          <ac:picMkLst>
            <pc:docMk/>
            <pc:sldMk cId="3802062248" sldId="2147469768"/>
            <ac:picMk id="4" creationId="{F3923A76-EDB9-5500-9607-60CD583EC660}"/>
          </ac:picMkLst>
        </pc:picChg>
      </pc:sldChg>
      <pc:sldChg chg="addSp delSp modSp add mod">
        <pc:chgData name="Robin Mordasiewicz" userId="42dfb0dc-0438-4d7f-bf2f-22227aa8f934" providerId="ADAL" clId="{4DD76CB3-8E90-2940-B815-66D6061028ED}" dt="2024-03-05T17:57:33.220" v="1918" actId="2085"/>
        <pc:sldMkLst>
          <pc:docMk/>
          <pc:sldMk cId="2040238354" sldId="2147470252"/>
        </pc:sldMkLst>
        <pc:spChg chg="mod">
          <ac:chgData name="Robin Mordasiewicz" userId="42dfb0dc-0438-4d7f-bf2f-22227aa8f934" providerId="ADAL" clId="{4DD76CB3-8E90-2940-B815-66D6061028ED}" dt="2024-03-05T17:55:35.752" v="1913" actId="1076"/>
          <ac:spMkLst>
            <pc:docMk/>
            <pc:sldMk cId="2040238354" sldId="2147470252"/>
            <ac:spMk id="14" creationId="{C078AEF3-96ED-6AE5-37C1-25E57F2EFFF4}"/>
          </ac:spMkLst>
        </pc:spChg>
        <pc:spChg chg="mod">
          <ac:chgData name="Robin Mordasiewicz" userId="42dfb0dc-0438-4d7f-bf2f-22227aa8f934" providerId="ADAL" clId="{4DD76CB3-8E90-2940-B815-66D6061028ED}" dt="2024-03-05T17:54:33.287" v="1905" actId="20577"/>
          <ac:spMkLst>
            <pc:docMk/>
            <pc:sldMk cId="2040238354" sldId="2147470252"/>
            <ac:spMk id="16" creationId="{D92501CD-BCDA-D931-834B-2B22FC7A0552}"/>
          </ac:spMkLst>
        </pc:spChg>
        <pc:spChg chg="add del mod">
          <ac:chgData name="Robin Mordasiewicz" userId="42dfb0dc-0438-4d7f-bf2f-22227aa8f934" providerId="ADAL" clId="{4DD76CB3-8E90-2940-B815-66D6061028ED}" dt="2024-03-05T17:55:09.875" v="1910"/>
          <ac:spMkLst>
            <pc:docMk/>
            <pc:sldMk cId="2040238354" sldId="2147470252"/>
            <ac:spMk id="39" creationId="{49AE009E-197B-55D6-21CA-4C25EC04964D}"/>
          </ac:spMkLst>
        </pc:spChg>
        <pc:spChg chg="add del">
          <ac:chgData name="Robin Mordasiewicz" userId="42dfb0dc-0438-4d7f-bf2f-22227aa8f934" providerId="ADAL" clId="{4DD76CB3-8E90-2940-B815-66D6061028ED}" dt="2024-03-05T17:55:28.900" v="1912" actId="11529"/>
          <ac:spMkLst>
            <pc:docMk/>
            <pc:sldMk cId="2040238354" sldId="2147470252"/>
            <ac:spMk id="45" creationId="{428F5A9F-CC3B-FE3F-CADC-C3A5912EA4AD}"/>
          </ac:spMkLst>
        </pc:spChg>
        <pc:spChg chg="add mod">
          <ac:chgData name="Robin Mordasiewicz" userId="42dfb0dc-0438-4d7f-bf2f-22227aa8f934" providerId="ADAL" clId="{4DD76CB3-8E90-2940-B815-66D6061028ED}" dt="2024-03-05T17:57:33.220" v="1918" actId="2085"/>
          <ac:spMkLst>
            <pc:docMk/>
            <pc:sldMk cId="2040238354" sldId="2147470252"/>
            <ac:spMk id="46" creationId="{86458DC3-C08B-6BD2-26EC-20766543D4D3}"/>
          </ac:spMkLst>
        </pc:spChg>
        <pc:spChg chg="mod">
          <ac:chgData name="Robin Mordasiewicz" userId="42dfb0dc-0438-4d7f-bf2f-22227aa8f934" providerId="ADAL" clId="{4DD76CB3-8E90-2940-B815-66D6061028ED}" dt="2024-03-05T17:53:28.972" v="1881" actId="20577"/>
          <ac:spMkLst>
            <pc:docMk/>
            <pc:sldMk cId="2040238354" sldId="2147470252"/>
            <ac:spMk id="50" creationId="{CC9A4D92-A6B4-B3CF-2AB9-019CFC5E50DB}"/>
          </ac:spMkLst>
        </pc:spChg>
        <pc:picChg chg="add mod">
          <ac:chgData name="Robin Mordasiewicz" userId="42dfb0dc-0438-4d7f-bf2f-22227aa8f934" providerId="ADAL" clId="{4DD76CB3-8E90-2940-B815-66D6061028ED}" dt="2024-03-05T17:54:56.753" v="1907" actId="1076"/>
          <ac:picMkLst>
            <pc:docMk/>
            <pc:sldMk cId="2040238354" sldId="2147470252"/>
            <ac:picMk id="15" creationId="{DB9F95A1-F966-5F08-5587-C0AF2FF6331D}"/>
          </ac:picMkLst>
        </pc:picChg>
      </pc:sldChg>
      <pc:sldChg chg="addSp delSp modSp new del mod">
        <pc:chgData name="Robin Mordasiewicz" userId="42dfb0dc-0438-4d7f-bf2f-22227aa8f934" providerId="ADAL" clId="{4DD76CB3-8E90-2940-B815-66D6061028ED}" dt="2024-03-05T18:00:06.358" v="1926" actId="2696"/>
        <pc:sldMkLst>
          <pc:docMk/>
          <pc:sldMk cId="3625494256" sldId="2147470253"/>
        </pc:sldMkLst>
        <pc:spChg chg="del">
          <ac:chgData name="Robin Mordasiewicz" userId="42dfb0dc-0438-4d7f-bf2f-22227aa8f934" providerId="ADAL" clId="{4DD76CB3-8E90-2940-B815-66D6061028ED}" dt="2024-03-05T17:59:41.190" v="1920" actId="478"/>
          <ac:spMkLst>
            <pc:docMk/>
            <pc:sldMk cId="3625494256" sldId="2147470253"/>
            <ac:spMk id="2" creationId="{AF95E272-B933-C4B0-14A2-181AC7D19BD6}"/>
          </ac:spMkLst>
        </pc:spChg>
        <pc:spChg chg="del">
          <ac:chgData name="Robin Mordasiewicz" userId="42dfb0dc-0438-4d7f-bf2f-22227aa8f934" providerId="ADAL" clId="{4DD76CB3-8E90-2940-B815-66D6061028ED}" dt="2024-03-05T17:59:41.190" v="1920" actId="478"/>
          <ac:spMkLst>
            <pc:docMk/>
            <pc:sldMk cId="3625494256" sldId="2147470253"/>
            <ac:spMk id="3" creationId="{E296C4CE-22A9-3601-0519-4473280A3BFC}"/>
          </ac:spMkLst>
        </pc:spChg>
        <pc:spChg chg="del">
          <ac:chgData name="Robin Mordasiewicz" userId="42dfb0dc-0438-4d7f-bf2f-22227aa8f934" providerId="ADAL" clId="{4DD76CB3-8E90-2940-B815-66D6061028ED}" dt="2024-03-05T17:59:41.190" v="1920" actId="478"/>
          <ac:spMkLst>
            <pc:docMk/>
            <pc:sldMk cId="3625494256" sldId="2147470253"/>
            <ac:spMk id="4" creationId="{B8D5E6EB-8B81-1A41-E76B-A9CF071732B7}"/>
          </ac:spMkLst>
        </pc:spChg>
        <pc:spChg chg="del">
          <ac:chgData name="Robin Mordasiewicz" userId="42dfb0dc-0438-4d7f-bf2f-22227aa8f934" providerId="ADAL" clId="{4DD76CB3-8E90-2940-B815-66D6061028ED}" dt="2024-03-05T17:59:41.190" v="1920" actId="478"/>
          <ac:spMkLst>
            <pc:docMk/>
            <pc:sldMk cId="3625494256" sldId="2147470253"/>
            <ac:spMk id="5" creationId="{088ED81E-3533-3B29-42A6-8137FE2DB0ED}"/>
          </ac:spMkLst>
        </pc:spChg>
        <pc:spChg chg="del">
          <ac:chgData name="Robin Mordasiewicz" userId="42dfb0dc-0438-4d7f-bf2f-22227aa8f934" providerId="ADAL" clId="{4DD76CB3-8E90-2940-B815-66D6061028ED}" dt="2024-03-05T17:59:41.190" v="1920" actId="478"/>
          <ac:spMkLst>
            <pc:docMk/>
            <pc:sldMk cId="3625494256" sldId="2147470253"/>
            <ac:spMk id="6" creationId="{B26FE363-E56E-76E1-F8D4-E2E37AE22BEC}"/>
          </ac:spMkLst>
        </pc:spChg>
        <pc:spChg chg="del">
          <ac:chgData name="Robin Mordasiewicz" userId="42dfb0dc-0438-4d7f-bf2f-22227aa8f934" providerId="ADAL" clId="{4DD76CB3-8E90-2940-B815-66D6061028ED}" dt="2024-03-05T17:59:41.190" v="1920" actId="478"/>
          <ac:spMkLst>
            <pc:docMk/>
            <pc:sldMk cId="3625494256" sldId="2147470253"/>
            <ac:spMk id="7" creationId="{59DDD299-E12A-B842-8BFB-8935F1B3357F}"/>
          </ac:spMkLst>
        </pc:spChg>
        <pc:spChg chg="del">
          <ac:chgData name="Robin Mordasiewicz" userId="42dfb0dc-0438-4d7f-bf2f-22227aa8f934" providerId="ADAL" clId="{4DD76CB3-8E90-2940-B815-66D6061028ED}" dt="2024-03-05T17:59:41.190" v="1920" actId="478"/>
          <ac:spMkLst>
            <pc:docMk/>
            <pc:sldMk cId="3625494256" sldId="2147470253"/>
            <ac:spMk id="8" creationId="{6BB251D6-9C4D-9829-2992-7E147FD4D4B4}"/>
          </ac:spMkLst>
        </pc:spChg>
        <pc:picChg chg="add mod">
          <ac:chgData name="Robin Mordasiewicz" userId="42dfb0dc-0438-4d7f-bf2f-22227aa8f934" providerId="ADAL" clId="{4DD76CB3-8E90-2940-B815-66D6061028ED}" dt="2024-03-05T17:59:50.428" v="1924" actId="1076"/>
          <ac:picMkLst>
            <pc:docMk/>
            <pc:sldMk cId="3625494256" sldId="2147470253"/>
            <ac:picMk id="10" creationId="{0613D2EA-48CF-04CE-414E-58718ACD8168}"/>
          </ac:picMkLst>
        </pc:picChg>
      </pc:sldChg>
      <pc:sldChg chg="add modNotesTx">
        <pc:chgData name="Robin Mordasiewicz" userId="42dfb0dc-0438-4d7f-bf2f-22227aa8f934" providerId="ADAL" clId="{4DD76CB3-8E90-2940-B815-66D6061028ED}" dt="2024-03-05T18:01:46.657" v="1959" actId="20577"/>
        <pc:sldMkLst>
          <pc:docMk/>
          <pc:sldMk cId="4016378509" sldId="2147470254"/>
        </pc:sldMkLst>
      </pc:sldChg>
      <pc:sldChg chg="addSp delSp modSp add mod modNotesTx">
        <pc:chgData name="Robin Mordasiewicz" userId="42dfb0dc-0438-4d7f-bf2f-22227aa8f934" providerId="ADAL" clId="{4DD76CB3-8E90-2940-B815-66D6061028ED}" dt="2024-03-05T18:07:17.901" v="2165" actId="20577"/>
        <pc:sldMkLst>
          <pc:docMk/>
          <pc:sldMk cId="3070789127" sldId="2147470255"/>
        </pc:sldMkLst>
        <pc:spChg chg="mod">
          <ac:chgData name="Robin Mordasiewicz" userId="42dfb0dc-0438-4d7f-bf2f-22227aa8f934" providerId="ADAL" clId="{4DD76CB3-8E90-2940-B815-66D6061028ED}" dt="2024-03-05T18:03:27.077" v="1996" actId="20577"/>
          <ac:spMkLst>
            <pc:docMk/>
            <pc:sldMk cId="3070789127" sldId="2147470255"/>
            <ac:spMk id="13" creationId="{3D928712-8049-176A-0F2C-550910C41E04}"/>
          </ac:spMkLst>
        </pc:spChg>
        <pc:picChg chg="del">
          <ac:chgData name="Robin Mordasiewicz" userId="42dfb0dc-0438-4d7f-bf2f-22227aa8f934" providerId="ADAL" clId="{4DD76CB3-8E90-2940-B815-66D6061028ED}" dt="2024-03-05T18:03:49.008" v="2000" actId="478"/>
          <ac:picMkLst>
            <pc:docMk/>
            <pc:sldMk cId="3070789127" sldId="2147470255"/>
            <ac:picMk id="3" creationId="{98058EDD-18D3-7136-DF25-B0FE3E66467C}"/>
          </ac:picMkLst>
        </pc:picChg>
        <pc:picChg chg="add mod">
          <ac:chgData name="Robin Mordasiewicz" userId="42dfb0dc-0438-4d7f-bf2f-22227aa8f934" providerId="ADAL" clId="{4DD76CB3-8E90-2940-B815-66D6061028ED}" dt="2024-03-05T18:04:41.167" v="2007" actId="14100"/>
          <ac:picMkLst>
            <pc:docMk/>
            <pc:sldMk cId="3070789127" sldId="2147470255"/>
            <ac:picMk id="5" creationId="{92E5577E-DD25-5A57-CD83-04CDD1BFA708}"/>
          </ac:picMkLst>
        </pc:picChg>
        <pc:picChg chg="del">
          <ac:chgData name="Robin Mordasiewicz" userId="42dfb0dc-0438-4d7f-bf2f-22227aa8f934" providerId="ADAL" clId="{4DD76CB3-8E90-2940-B815-66D6061028ED}" dt="2024-03-05T18:03:51.081" v="2001" actId="478"/>
          <ac:picMkLst>
            <pc:docMk/>
            <pc:sldMk cId="3070789127" sldId="2147470255"/>
            <ac:picMk id="12" creationId="{9FCDB272-9085-5672-968F-DCEE391E411A}"/>
          </ac:picMkLst>
        </pc:picChg>
      </pc:sldChg>
      <pc:sldChg chg="new del">
        <pc:chgData name="Robin Mordasiewicz" userId="42dfb0dc-0438-4d7f-bf2f-22227aa8f934" providerId="ADAL" clId="{4DD76CB3-8E90-2940-B815-66D6061028ED}" dt="2024-03-05T18:03:01.461" v="1965" actId="680"/>
        <pc:sldMkLst>
          <pc:docMk/>
          <pc:sldMk cId="3152088150" sldId="2147470255"/>
        </pc:sldMkLst>
      </pc:sldChg>
      <pc:sldChg chg="add del">
        <pc:chgData name="Robin Mordasiewicz" userId="42dfb0dc-0438-4d7f-bf2f-22227aa8f934" providerId="ADAL" clId="{4DD76CB3-8E90-2940-B815-66D6061028ED}" dt="2024-03-05T18:03:00.686" v="1964"/>
        <pc:sldMkLst>
          <pc:docMk/>
          <pc:sldMk cId="342964508" sldId="2147470256"/>
        </pc:sldMkLst>
      </pc:sldChg>
      <pc:sldChg chg="add del">
        <pc:chgData name="Robin Mordasiewicz" userId="42dfb0dc-0438-4d7f-bf2f-22227aa8f934" providerId="ADAL" clId="{4DD76CB3-8E90-2940-B815-66D6061028ED}" dt="2024-03-05T18:07:32.700" v="2166" actId="2696"/>
        <pc:sldMkLst>
          <pc:docMk/>
          <pc:sldMk cId="846377431" sldId="2147470256"/>
        </pc:sldMkLst>
      </pc:sldChg>
      <pc:sldChg chg="addSp delSp modSp add mod modNotesTx">
        <pc:chgData name="Robin Mordasiewicz" userId="42dfb0dc-0438-4d7f-bf2f-22227aa8f934" providerId="ADAL" clId="{4DD76CB3-8E90-2940-B815-66D6061028ED}" dt="2024-03-05T18:08:45.216" v="2187" actId="20577"/>
        <pc:sldMkLst>
          <pc:docMk/>
          <pc:sldMk cId="4116795839" sldId="2147470256"/>
        </pc:sldMkLst>
        <pc:spChg chg="mod">
          <ac:chgData name="Robin Mordasiewicz" userId="42dfb0dc-0438-4d7f-bf2f-22227aa8f934" providerId="ADAL" clId="{4DD76CB3-8E90-2940-B815-66D6061028ED}" dt="2024-03-05T18:08:24.907" v="2185" actId="20577"/>
          <ac:spMkLst>
            <pc:docMk/>
            <pc:sldMk cId="4116795839" sldId="2147470256"/>
            <ac:spMk id="13" creationId="{3D928712-8049-176A-0F2C-550910C41E04}"/>
          </ac:spMkLst>
        </pc:spChg>
        <pc:picChg chg="add mod">
          <ac:chgData name="Robin Mordasiewicz" userId="42dfb0dc-0438-4d7f-bf2f-22227aa8f934" providerId="ADAL" clId="{4DD76CB3-8E90-2940-B815-66D6061028ED}" dt="2024-03-05T18:08:15.397" v="2176" actId="1076"/>
          <ac:picMkLst>
            <pc:docMk/>
            <pc:sldMk cId="4116795839" sldId="2147470256"/>
            <ac:picMk id="3" creationId="{BDE91938-00F4-3BF9-BE14-C1D87BAA775D}"/>
          </ac:picMkLst>
        </pc:picChg>
        <pc:picChg chg="del">
          <ac:chgData name="Robin Mordasiewicz" userId="42dfb0dc-0438-4d7f-bf2f-22227aa8f934" providerId="ADAL" clId="{4DD76CB3-8E90-2940-B815-66D6061028ED}" dt="2024-03-05T18:07:56.361" v="2173" actId="478"/>
          <ac:picMkLst>
            <pc:docMk/>
            <pc:sldMk cId="4116795839" sldId="2147470256"/>
            <ac:picMk id="5" creationId="{92E5577E-DD25-5A57-CD83-04CDD1BFA708}"/>
          </ac:picMkLst>
        </pc:picChg>
      </pc:sldChg>
      <pc:sldChg chg="addSp delSp modSp add mod modNotesTx">
        <pc:chgData name="Robin Mordasiewicz" userId="42dfb0dc-0438-4d7f-bf2f-22227aa8f934" providerId="ADAL" clId="{4DD76CB3-8E90-2940-B815-66D6061028ED}" dt="2024-03-05T18:10:52.532" v="2233" actId="14100"/>
        <pc:sldMkLst>
          <pc:docMk/>
          <pc:sldMk cId="16324400" sldId="2147470257"/>
        </pc:sldMkLst>
        <pc:spChg chg="mod">
          <ac:chgData name="Robin Mordasiewicz" userId="42dfb0dc-0438-4d7f-bf2f-22227aa8f934" providerId="ADAL" clId="{4DD76CB3-8E90-2940-B815-66D6061028ED}" dt="2024-03-05T18:10:52.532" v="2233" actId="14100"/>
          <ac:spMkLst>
            <pc:docMk/>
            <pc:sldMk cId="16324400" sldId="2147470257"/>
            <ac:spMk id="13" creationId="{3D928712-8049-176A-0F2C-550910C41E04}"/>
          </ac:spMkLst>
        </pc:spChg>
        <pc:picChg chg="del">
          <ac:chgData name="Robin Mordasiewicz" userId="42dfb0dc-0438-4d7f-bf2f-22227aa8f934" providerId="ADAL" clId="{4DD76CB3-8E90-2940-B815-66D6061028ED}" dt="2024-03-05T18:09:19.921" v="2192" actId="478"/>
          <ac:picMkLst>
            <pc:docMk/>
            <pc:sldMk cId="16324400" sldId="2147470257"/>
            <ac:picMk id="3" creationId="{BDE91938-00F4-3BF9-BE14-C1D87BAA775D}"/>
          </ac:picMkLst>
        </pc:picChg>
        <pc:picChg chg="add mod">
          <ac:chgData name="Robin Mordasiewicz" userId="42dfb0dc-0438-4d7f-bf2f-22227aa8f934" providerId="ADAL" clId="{4DD76CB3-8E90-2940-B815-66D6061028ED}" dt="2024-03-05T18:10:00.970" v="2198" actId="1076"/>
          <ac:picMkLst>
            <pc:docMk/>
            <pc:sldMk cId="16324400" sldId="2147470257"/>
            <ac:picMk id="5" creationId="{F4E6D4CB-114F-C776-6BC7-CF7D9AF428BD}"/>
          </ac:picMkLst>
        </pc:picChg>
      </pc:sldChg>
      <pc:sldChg chg="add del">
        <pc:chgData name="Robin Mordasiewicz" userId="42dfb0dc-0438-4d7f-bf2f-22227aa8f934" providerId="ADAL" clId="{4DD76CB3-8E90-2940-B815-66D6061028ED}" dt="2024-03-05T18:03:00.081" v="1963"/>
        <pc:sldMkLst>
          <pc:docMk/>
          <pc:sldMk cId="370767603" sldId="2147470257"/>
        </pc:sldMkLst>
      </pc:sldChg>
      <pc:sldChg chg="add del">
        <pc:chgData name="Robin Mordasiewicz" userId="42dfb0dc-0438-4d7f-bf2f-22227aa8f934" providerId="ADAL" clId="{4DD76CB3-8E90-2940-B815-66D6061028ED}" dt="2024-03-05T18:07:34.378" v="2167" actId="2696"/>
        <pc:sldMkLst>
          <pc:docMk/>
          <pc:sldMk cId="3243353229" sldId="2147470257"/>
        </pc:sldMkLst>
      </pc:sldChg>
      <pc:sldChg chg="addSp delSp modSp add mod modNotesTx">
        <pc:chgData name="Robin Mordasiewicz" userId="42dfb0dc-0438-4d7f-bf2f-22227aa8f934" providerId="ADAL" clId="{4DD76CB3-8E90-2940-B815-66D6061028ED}" dt="2024-03-05T18:13:22.179" v="2266"/>
        <pc:sldMkLst>
          <pc:docMk/>
          <pc:sldMk cId="1423498449" sldId="2147470258"/>
        </pc:sldMkLst>
        <pc:spChg chg="mod">
          <ac:chgData name="Robin Mordasiewicz" userId="42dfb0dc-0438-4d7f-bf2f-22227aa8f934" providerId="ADAL" clId="{4DD76CB3-8E90-2940-B815-66D6061028ED}" dt="2024-03-05T18:12:47.293" v="2263" actId="20577"/>
          <ac:spMkLst>
            <pc:docMk/>
            <pc:sldMk cId="1423498449" sldId="2147470258"/>
            <ac:spMk id="13" creationId="{3D928712-8049-176A-0F2C-550910C41E04}"/>
          </ac:spMkLst>
        </pc:spChg>
        <pc:picChg chg="add mod">
          <ac:chgData name="Robin Mordasiewicz" userId="42dfb0dc-0438-4d7f-bf2f-22227aa8f934" providerId="ADAL" clId="{4DD76CB3-8E90-2940-B815-66D6061028ED}" dt="2024-03-05T18:13:01.936" v="2265" actId="14100"/>
          <ac:picMkLst>
            <pc:docMk/>
            <pc:sldMk cId="1423498449" sldId="2147470258"/>
            <ac:picMk id="3" creationId="{15CE72AB-3678-3439-8045-D4616A89998B}"/>
          </ac:picMkLst>
        </pc:picChg>
        <pc:picChg chg="del">
          <ac:chgData name="Robin Mordasiewicz" userId="42dfb0dc-0438-4d7f-bf2f-22227aa8f934" providerId="ADAL" clId="{4DD76CB3-8E90-2940-B815-66D6061028ED}" dt="2024-03-05T18:11:36.333" v="2236" actId="478"/>
          <ac:picMkLst>
            <pc:docMk/>
            <pc:sldMk cId="1423498449" sldId="2147470258"/>
            <ac:picMk id="5" creationId="{F4E6D4CB-114F-C776-6BC7-CF7D9AF428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3/4/24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532993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to use an intelligent DNS service which provides GSLB load balancing balancing so that we can safely introduce an additional A record into the DNS. By leveraging GSLB functionality into the DNS for the ACME Corp website, it will make it possible to use multiple CDN services. Different GSLB algorithms can be configured to provide active-standby, geographically based DNS resolving decisions, or making DNS resolver decisions based on health checks, which might detect outages or problems with a primary CDN. Introducing GSLB to the internet facing DNS resolution for ACME Corp website will make it so that both the Akamai CDN and the F5 Distributed Cloud CDN are possible.</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96383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unique feature of the F5 Distributed Cloud platform which is not available from Akamai, is that the F5 Distributed Cloud Regional Edges can be configured to advertise services on the same private Network As a Service providers. This means that the F5 Distributed Cloud IP anycast services that are available on the internet, are also the exact same services that can be advertised to internal only campus area type of networks.</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77512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F5 Distributed Cloud software that runs in the </a:t>
            </a:r>
            <a:r>
              <a:rPr lang="en-US" dirty="0" err="1"/>
              <a:t>Equinex</a:t>
            </a:r>
            <a:r>
              <a:rPr lang="en-US" dirty="0"/>
              <a:t> Regional Edge locations, can be deployed as a virtual machine into your VPC's, which can eliminate the need for complex transit gateways, expensive and complex firewall virtual machines. The </a:t>
            </a:r>
            <a:r>
              <a:rPr lang="en-US" dirty="0" err="1"/>
              <a:t>Appstack</a:t>
            </a:r>
            <a:r>
              <a:rPr lang="en-US" dirty="0"/>
              <a:t> instances form redundant encrypted tunnels with the F5 Distributed Cloud Regional Edges bypassing the requirement to have the VPC to expose public IP addresses </a:t>
            </a:r>
            <a:r>
              <a:rPr lang="en-US" dirty="0" err="1"/>
              <a:t>natting</a:t>
            </a:r>
            <a:r>
              <a:rPr lang="en-US"/>
              <a:t> towards origin servers.</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48774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15F04-FA96-4F4F-8589-00A5965DC72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535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DevSec</a:t>
            </a:r>
            <a:r>
              <a:rPr lang="en-US" dirty="0"/>
              <a:t> can do automatic and manual type scans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15F04-FA96-4F4F-8589-00A5965DC72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93424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5523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91967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2021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F5 Distributed Cloud Bot Defense scores higher in Gartner Peer reviews, mostly </a:t>
            </a:r>
            <a:r>
              <a:rPr lang="en-US" dirty="0" err="1"/>
              <a:t>becuase</a:t>
            </a:r>
            <a:r>
              <a:rPr lang="en-US" dirty="0"/>
              <a:t> of the ease of use, since all of the UI and API management is a single consolidated interface.</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277419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F5 solution that I want to highlight today is the F5 Distributed Cloud Bot Protection specifically to address your ongoing credential stuffing attack.</a:t>
            </a:r>
          </a:p>
          <a:p>
            <a:r>
              <a:rPr lang="en-US" dirty="0"/>
              <a:t>Credential stuffing abuses login forms to gain unauthorized access to customer accounts. These attacks typically leverage automated tools and compromised credentials, but often evolve to imitate human behavior or impersonate real customers, and the Bot Protection portfolio not only addresses credential stuffing, but credential stuffing is often the precursor to account takeover, fraud and other attacks.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887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app endpoint</a:t>
            </a:r>
          </a:p>
          <a:p>
            <a:r>
              <a:rPr lang="en-US" dirty="0"/>
              <a:t>Specify the method to POST on both </a:t>
            </a:r>
            <a:r>
              <a:rPr lang="en-US" dirty="0" err="1"/>
              <a:t>protocolm</a:t>
            </a:r>
            <a:r>
              <a:rPr lang="en-US" dirty="0"/>
              <a:t> on any domains, and for Path matching we can do prefix, regex or exact path, and for the actions you want to change it from Flag to Block.</a:t>
            </a:r>
          </a:p>
          <a:p>
            <a:r>
              <a:rPr lang="en-US" dirty="0"/>
              <a:t>There can enable carding against a payment page and credential stuffing against other pages.</a:t>
            </a:r>
          </a:p>
          <a:p>
            <a:endParaRPr lang="en-US" dirty="0"/>
          </a:p>
          <a:p>
            <a:r>
              <a:rPr lang="en-US" dirty="0"/>
              <a:t>From there we can specify how we want to inject the </a:t>
            </a:r>
            <a:r>
              <a:rPr lang="en-US" dirty="0" err="1"/>
              <a:t>Javascript</a:t>
            </a:r>
            <a:r>
              <a:rPr lang="en-US" dirty="0"/>
              <a:t>, which usually after the HEAD tag, but it can be in a script or after the title tag.</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145783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launching an attack using a tool such as Selenium.</a:t>
            </a:r>
          </a:p>
          <a:p>
            <a:r>
              <a:rPr lang="en-US" dirty="0"/>
              <a:t>Launch the security dashboard where you will find all the analytics for your applications. </a:t>
            </a:r>
          </a:p>
          <a:p>
            <a:r>
              <a:rPr lang="en-US" dirty="0"/>
              <a:t>The </a:t>
            </a:r>
            <a:r>
              <a:rPr lang="en-US" dirty="0" err="1"/>
              <a:t>ashvboard</a:t>
            </a:r>
            <a:r>
              <a:rPr lang="en-US" dirty="0"/>
              <a:t> will show which endpoints are attacked the most, or which automations types are being used </a:t>
            </a:r>
          </a:p>
          <a:p>
            <a:endParaRPr lang="en-US" dirty="0"/>
          </a:p>
          <a:p>
            <a:r>
              <a:rPr lang="en-US" dirty="0"/>
              <a:t>You can customize the time period and filter for </a:t>
            </a:r>
            <a:r>
              <a:rPr lang="en-US" dirty="0" err="1"/>
              <a:t>specifc</a:t>
            </a:r>
            <a:r>
              <a:rPr lang="en-US" dirty="0"/>
              <a:t> attacks, and get detailed insight into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980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Currently the ACME Corp website is using Akamai, which then load-balances to origin servers that are running in a VPC. AWS VPC’s use </a:t>
            </a:r>
            <a:r>
              <a:rPr lang="en-US" dirty="0" err="1"/>
              <a:t>DirectConnect</a:t>
            </a:r>
            <a:r>
              <a:rPr lang="en-US" dirty="0"/>
              <a:t> so that the origin servers can to consume the database services running on prem.</a:t>
            </a:r>
          </a:p>
          <a:p>
            <a:endParaRPr lang="en-US" dirty="0"/>
          </a:p>
          <a:p>
            <a:r>
              <a:rPr lang="en-US" dirty="0"/>
              <a:t>  * When implementing a significant change there needs to be care taken into consideration when planning out an implementation. Currently the ACME Corp website has a static DNS record which resolves to an Akamai anycast IP address. The challenge is, "How is it possible to introduce F5 Distributed Cloud without making any disruptive changes that might cause downtime".</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032713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4495800"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8280717"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440446" y="2963794"/>
            <a:ext cx="1963574" cy="2561007"/>
          </a:xfrm>
          <a:prstGeom prst="rect">
            <a:avLst/>
          </a:prstGeom>
        </p:spPr>
      </p:pic>
      <p:sp>
        <p:nvSpPr>
          <p:cNvPr id="23" name="Title 1">
            <a:extLst>
              <a:ext uri="{FF2B5EF4-FFF2-40B4-BE49-F238E27FC236}">
                <a16:creationId xmlns:a16="http://schemas.microsoft.com/office/drawing/2014/main" id="{74D19C2B-175C-DA49-9CDC-BF213E990412}"/>
              </a:ext>
            </a:extLst>
          </p:cNvPr>
          <p:cNvSpPr>
            <a:spLocks noGrp="1"/>
          </p:cNvSpPr>
          <p:nvPr>
            <p:ph type="ctrTitle" hasCustomPrompt="1"/>
          </p:nvPr>
        </p:nvSpPr>
        <p:spPr>
          <a:xfrm>
            <a:off x="1776695" y="3201867"/>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dirty="0"/>
              <a:t>Presentation</a:t>
            </a:r>
            <a:br>
              <a:rPr lang="en-US" dirty="0"/>
            </a:br>
            <a:r>
              <a:rPr lang="en-US" dirty="0"/>
              <a:t>Title</a:t>
            </a:r>
          </a:p>
        </p:txBody>
      </p:sp>
      <p:sp>
        <p:nvSpPr>
          <p:cNvPr id="24" name="Subtitle 2">
            <a:extLst>
              <a:ext uri="{FF2B5EF4-FFF2-40B4-BE49-F238E27FC236}">
                <a16:creationId xmlns:a16="http://schemas.microsoft.com/office/drawing/2014/main" id="{9A343B9A-2A38-D446-A223-2EFBCF50DB5B}"/>
              </a:ext>
            </a:extLst>
          </p:cNvPr>
          <p:cNvSpPr>
            <a:spLocks noGrp="1"/>
          </p:cNvSpPr>
          <p:nvPr>
            <p:ph type="subTitle" idx="1" hasCustomPrompt="1"/>
          </p:nvPr>
        </p:nvSpPr>
        <p:spPr>
          <a:xfrm>
            <a:off x="1776695" y="4736756"/>
            <a:ext cx="7596188" cy="723301"/>
          </a:xfrm>
          <a:prstGeom prst="rect">
            <a:avLst/>
          </a:prstGeom>
        </p:spPr>
        <p:txBody>
          <a:bodyPr wrap="square">
            <a:noAutofit/>
          </a:bodyPr>
          <a:lstStyle>
            <a:lvl1pPr marL="0" indent="0" algn="l">
              <a:lnSpc>
                <a:spcPct val="100000"/>
              </a:lnSpc>
              <a:buNone/>
              <a:defRPr sz="2000" spc="0" baseline="0">
                <a:solidFill>
                  <a:schemeClr val="tx1">
                    <a:lumMod val="65000"/>
                    <a:lumOff val="35000"/>
                  </a:schemeClr>
                </a:solidFill>
                <a:latin typeface="+mj-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 Presenter's Name and Title</a:t>
            </a:r>
          </a:p>
        </p:txBody>
      </p:sp>
      <p:pic>
        <p:nvPicPr>
          <p:cNvPr id="25" name="Picture 24">
            <a:extLst>
              <a:ext uri="{FF2B5EF4-FFF2-40B4-BE49-F238E27FC236}">
                <a16:creationId xmlns:a16="http://schemas.microsoft.com/office/drawing/2014/main" id="{69E96404-4251-4445-A096-1A9F4131ED6A}"/>
              </a:ext>
            </a:extLst>
          </p:cNvPr>
          <p:cNvPicPr>
            <a:picLocks noChangeAspect="1"/>
          </p:cNvPicPr>
          <p:nvPr userDrawn="1"/>
        </p:nvPicPr>
        <p:blipFill>
          <a:blip r:embed="rId3"/>
          <a:srcRect/>
          <a:stretch/>
        </p:blipFill>
        <p:spPr>
          <a:xfrm>
            <a:off x="1935190" y="2561953"/>
            <a:ext cx="2632010" cy="294918"/>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4"/>
          <a:stretch>
            <a:fillRect/>
          </a:stretch>
        </p:blipFill>
        <p:spPr>
          <a:xfrm flipH="1" flipV="1">
            <a:off x="1884805" y="6151271"/>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4"/>
          <a:stretch>
            <a:fillRect/>
          </a:stretch>
        </p:blipFill>
        <p:spPr>
          <a:xfrm flipH="1" flipV="1">
            <a:off x="441597" y="-8736"/>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8432830" y="-1"/>
            <a:ext cx="1041956" cy="1513159"/>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764873" y="4963438"/>
            <a:ext cx="1949331" cy="1657699"/>
          </a:xfrm>
          <a:prstGeom prst="rect">
            <a:avLst/>
          </a:prstGeom>
        </p:spPr>
      </p:pic>
      <p:pic>
        <p:nvPicPr>
          <p:cNvPr id="31" name="Picture 30">
            <a:extLst>
              <a:ext uri="{FF2B5EF4-FFF2-40B4-BE49-F238E27FC236}">
                <a16:creationId xmlns:a16="http://schemas.microsoft.com/office/drawing/2014/main" id="{78A59604-4A9B-3F45-AA04-10D03014FEB8}"/>
              </a:ext>
            </a:extLst>
          </p:cNvPr>
          <p:cNvPicPr>
            <a:picLocks noChangeAspect="1"/>
          </p:cNvPicPr>
          <p:nvPr userDrawn="1"/>
        </p:nvPicPr>
        <p:blipFill>
          <a:blip r:embed="rId6"/>
          <a:srcRect/>
          <a:stretch/>
        </p:blipFill>
        <p:spPr>
          <a:xfrm>
            <a:off x="7459794" y="5447954"/>
            <a:ext cx="2530149" cy="1015893"/>
          </a:xfrm>
          <a:prstGeom prst="rect">
            <a:avLst/>
          </a:prstGeom>
        </p:spPr>
      </p:pic>
      <p:pic>
        <p:nvPicPr>
          <p:cNvPr id="32" name="Picture 31">
            <a:extLst>
              <a:ext uri="{FF2B5EF4-FFF2-40B4-BE49-F238E27FC236}">
                <a16:creationId xmlns:a16="http://schemas.microsoft.com/office/drawing/2014/main" id="{7184FCB3-18BA-9446-B768-2D8AB49A24C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589740" y="-5956"/>
            <a:ext cx="1602259" cy="1602259"/>
          </a:xfrm>
          <a:prstGeom prst="rect">
            <a:avLst/>
          </a:prstGeom>
        </p:spPr>
      </p:pic>
      <p:sp>
        <p:nvSpPr>
          <p:cNvPr id="33" name="Rectangle 32">
            <a:extLst>
              <a:ext uri="{FF2B5EF4-FFF2-40B4-BE49-F238E27FC236}">
                <a16:creationId xmlns:a16="http://schemas.microsoft.com/office/drawing/2014/main" id="{EAACA9F9-D6AD-AB43-B7D6-C98336BC978C}"/>
              </a:ext>
            </a:extLst>
          </p:cNvPr>
          <p:cNvSpPr/>
          <p:nvPr userDrawn="1"/>
        </p:nvSpPr>
        <p:spPr>
          <a:xfrm>
            <a:off x="9764873" y="6190735"/>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441597" y="5146906"/>
            <a:ext cx="1962423" cy="1004365"/>
          </a:xfrm>
          <a:prstGeom prst="rect">
            <a:avLst/>
          </a:prstGeom>
          <a:solidFill>
            <a:schemeClr val="tx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474786" y="382685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4"/>
          <a:stretch>
            <a:fillRect/>
          </a:stretch>
        </p:blipFill>
        <p:spPr>
          <a:xfrm flipH="1" flipV="1">
            <a:off x="9018075" y="1272410"/>
            <a:ext cx="1493593" cy="240748"/>
          </a:xfrm>
          <a:prstGeom prst="rect">
            <a:avLst/>
          </a:prstGeom>
          <a:solidFill>
            <a:schemeClr val="accent6"/>
          </a:solidFill>
        </p:spPr>
      </p:pic>
      <p:pic>
        <p:nvPicPr>
          <p:cNvPr id="17" name="Picture 16">
            <a:extLst>
              <a:ext uri="{FF2B5EF4-FFF2-40B4-BE49-F238E27FC236}">
                <a16:creationId xmlns:a16="http://schemas.microsoft.com/office/drawing/2014/main" id="{511F8799-3422-0A47-AFCB-52E6CBA17E72}"/>
              </a:ext>
            </a:extLst>
          </p:cNvPr>
          <p:cNvPicPr>
            <a:picLocks noChangeAspect="1"/>
          </p:cNvPicPr>
          <p:nvPr userDrawn="1"/>
        </p:nvPicPr>
        <p:blipFill>
          <a:blip r:embed="rId6"/>
          <a:srcRect/>
          <a:stretch/>
        </p:blipFill>
        <p:spPr>
          <a:xfrm>
            <a:off x="1930543" y="449948"/>
            <a:ext cx="2530149" cy="1015893"/>
          </a:xfrm>
          <a:prstGeom prst="rect">
            <a:avLst/>
          </a:prstGeom>
        </p:spPr>
      </p:pic>
    </p:spTree>
    <p:extLst>
      <p:ext uri="{BB962C8B-B14F-4D97-AF65-F5344CB8AC3E}">
        <p14:creationId xmlns:p14="http://schemas.microsoft.com/office/powerpoint/2010/main" val="60665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Ref idx="1002">
        <a:schemeClr val="bg1"/>
      </p:bgRef>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132CA7-9B85-7A40-BB7F-9B6F8FC0BF85}"/>
              </a:ext>
            </a:extLst>
          </p:cNvPr>
          <p:cNvSpPr/>
          <p:nvPr userDrawn="1"/>
        </p:nvSpPr>
        <p:spPr>
          <a:xfrm>
            <a:off x="7773716" y="464126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123403" y="1282993"/>
            <a:ext cx="1963574" cy="2561007"/>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3"/>
          <a:stretch>
            <a:fillRect/>
          </a:stretch>
        </p:blipFill>
        <p:spPr>
          <a:xfrm flipH="1" flipV="1">
            <a:off x="1642656" y="5735616"/>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3"/>
          <a:stretch>
            <a:fillRect/>
          </a:stretch>
        </p:blipFill>
        <p:spPr>
          <a:xfrm flipH="1" flipV="1">
            <a:off x="0" y="501387"/>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9803550" y="-8878"/>
            <a:ext cx="1041956" cy="1903037"/>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13612" y="4428420"/>
            <a:ext cx="1952082" cy="1657699"/>
          </a:xfrm>
          <a:prstGeom prst="rect">
            <a:avLst/>
          </a:prstGeom>
        </p:spPr>
      </p:pic>
      <p:sp>
        <p:nvSpPr>
          <p:cNvPr id="33" name="Rectangle 32">
            <a:extLst>
              <a:ext uri="{FF2B5EF4-FFF2-40B4-BE49-F238E27FC236}">
                <a16:creationId xmlns:a16="http://schemas.microsoft.com/office/drawing/2014/main" id="{EAACA9F9-D6AD-AB43-B7D6-C98336BC978C}"/>
              </a:ext>
            </a:extLst>
          </p:cNvPr>
          <p:cNvSpPr/>
          <p:nvPr userDrawn="1"/>
        </p:nvSpPr>
        <p:spPr>
          <a:xfrm>
            <a:off x="9791506" y="6199778"/>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124554" y="3466105"/>
            <a:ext cx="1962423" cy="1004365"/>
          </a:xfrm>
          <a:prstGeom prst="rect">
            <a:avLst/>
          </a:prstGeom>
          <a:solidFill>
            <a:schemeClr val="tx2">
              <a:lumMod val="75000"/>
              <a:alpha val="243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223377" y="1523741"/>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3"/>
          <a:stretch>
            <a:fillRect/>
          </a:stretch>
        </p:blipFill>
        <p:spPr>
          <a:xfrm flipH="1" flipV="1">
            <a:off x="10523735" y="1282993"/>
            <a:ext cx="1493593" cy="240748"/>
          </a:xfrm>
          <a:prstGeom prst="rect">
            <a:avLst/>
          </a:prstGeom>
          <a:solidFill>
            <a:schemeClr val="accent6"/>
          </a:solidFill>
        </p:spPr>
      </p:pic>
      <p:sp>
        <p:nvSpPr>
          <p:cNvPr id="21" name="Title 1">
            <a:extLst>
              <a:ext uri="{FF2B5EF4-FFF2-40B4-BE49-F238E27FC236}">
                <a16:creationId xmlns:a16="http://schemas.microsoft.com/office/drawing/2014/main" id="{E1731ED1-AFBF-644C-B962-5696D91668E6}"/>
              </a:ext>
            </a:extLst>
          </p:cNvPr>
          <p:cNvSpPr>
            <a:spLocks noGrp="1"/>
          </p:cNvSpPr>
          <p:nvPr>
            <p:ph type="title"/>
          </p:nvPr>
        </p:nvSpPr>
        <p:spPr>
          <a:xfrm>
            <a:off x="740229" y="1993900"/>
            <a:ext cx="8687017" cy="1390308"/>
          </a:xfrm>
          <a:prstGeom prst="rect">
            <a:avLst/>
          </a:prstGeom>
        </p:spPr>
        <p:txBody>
          <a:bodyPr lIns="91440" anchor="b"/>
          <a:lstStyle>
            <a:lvl1pPr>
              <a:defRPr sz="4400">
                <a:solidFill>
                  <a:schemeClr val="tx1"/>
                </a:solidFill>
              </a:defRPr>
            </a:lvl1pPr>
          </a:lstStyle>
          <a:p>
            <a:r>
              <a:rPr lang="en-US" dirty="0"/>
              <a:t>Click to edit Master title style</a:t>
            </a:r>
          </a:p>
        </p:txBody>
      </p:sp>
      <p:sp>
        <p:nvSpPr>
          <p:cNvPr id="36" name="Text Placeholder 2">
            <a:extLst>
              <a:ext uri="{FF2B5EF4-FFF2-40B4-BE49-F238E27FC236}">
                <a16:creationId xmlns:a16="http://schemas.microsoft.com/office/drawing/2014/main" id="{4324C980-BA64-A141-B66B-0B858A736949}"/>
              </a:ext>
            </a:extLst>
          </p:cNvPr>
          <p:cNvSpPr>
            <a:spLocks noGrp="1"/>
          </p:cNvSpPr>
          <p:nvPr>
            <p:ph type="body" idx="1"/>
          </p:nvPr>
        </p:nvSpPr>
        <p:spPr>
          <a:xfrm>
            <a:off x="740229" y="3525497"/>
            <a:ext cx="7584953" cy="807646"/>
          </a:xfrm>
          <a:prstGeom prst="rect">
            <a:avLst/>
          </a:prstGeo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Rectangle 1">
            <a:extLst>
              <a:ext uri="{FF2B5EF4-FFF2-40B4-BE49-F238E27FC236}">
                <a16:creationId xmlns:a16="http://schemas.microsoft.com/office/drawing/2014/main" id="{DB4D8BAD-1F1A-D749-8717-8B9DA81D79B8}"/>
              </a:ext>
            </a:extLst>
          </p:cNvPr>
          <p:cNvSpPr/>
          <p:nvPr userDrawn="1"/>
        </p:nvSpPr>
        <p:spPr>
          <a:xfrm>
            <a:off x="8616074" y="6085774"/>
            <a:ext cx="1949331" cy="244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D4287F-D035-324C-9FD6-B4ED8A22523C}"/>
              </a:ext>
            </a:extLst>
          </p:cNvPr>
          <p:cNvSpPr/>
          <p:nvPr userDrawn="1"/>
        </p:nvSpPr>
        <p:spPr>
          <a:xfrm>
            <a:off x="8613611" y="6470545"/>
            <a:ext cx="1949331" cy="38745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3EA0C-3B67-1C49-AF39-EB3001D4115E}"/>
              </a:ext>
            </a:extLst>
          </p:cNvPr>
          <p:cNvSpPr/>
          <p:nvPr userDrawn="1"/>
        </p:nvSpPr>
        <p:spPr>
          <a:xfrm>
            <a:off x="8353889" y="5980332"/>
            <a:ext cx="259722" cy="877668"/>
          </a:xfrm>
          <a:prstGeom prst="rect">
            <a:avLst/>
          </a:prstGeom>
          <a:solidFill>
            <a:schemeClr val="tx1">
              <a:lumMod val="85000"/>
              <a:lumOff val="15000"/>
              <a:alpha val="719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a:p>
        </p:txBody>
      </p:sp>
      <p:pic>
        <p:nvPicPr>
          <p:cNvPr id="19" name="Picture 18">
            <a:extLst>
              <a:ext uri="{FF2B5EF4-FFF2-40B4-BE49-F238E27FC236}">
                <a16:creationId xmlns:a16="http://schemas.microsoft.com/office/drawing/2014/main" id="{F7AD6489-15B4-6949-ACA5-EF784A22583F}"/>
              </a:ext>
            </a:extLst>
          </p:cNvPr>
          <p:cNvPicPr>
            <a:picLocks noChangeAspect="1"/>
          </p:cNvPicPr>
          <p:nvPr userDrawn="1"/>
        </p:nvPicPr>
        <p:blipFill>
          <a:blip r:embed="rId5"/>
          <a:srcRect/>
          <a:stretch/>
        </p:blipFill>
        <p:spPr>
          <a:xfrm>
            <a:off x="2109349" y="4479973"/>
            <a:ext cx="2530149" cy="1015893"/>
          </a:xfrm>
          <a:prstGeom prst="rect">
            <a:avLst/>
          </a:prstGeom>
          <a:ln>
            <a:noFill/>
          </a:ln>
        </p:spPr>
      </p:pic>
      <p:pic>
        <p:nvPicPr>
          <p:cNvPr id="20" name="Picture 9">
            <a:extLst>
              <a:ext uri="{FF2B5EF4-FFF2-40B4-BE49-F238E27FC236}">
                <a16:creationId xmlns:a16="http://schemas.microsoft.com/office/drawing/2014/main" id="{79A7C8CB-B174-7914-2840-55B420A3690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8582" y="6450377"/>
            <a:ext cx="278208" cy="190352"/>
          </a:xfrm>
          <a:prstGeom prst="rect">
            <a:avLst/>
          </a:prstGeom>
        </p:spPr>
      </p:pic>
    </p:spTree>
    <p:extLst>
      <p:ext uri="{BB962C8B-B14F-4D97-AF65-F5344CB8AC3E}">
        <p14:creationId xmlns:p14="http://schemas.microsoft.com/office/powerpoint/2010/main" val="62248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Ref idx="1001">
        <a:schemeClr val="bg2"/>
      </p:bgRef>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132CA7-9B85-7A40-BB7F-9B6F8FC0BF85}"/>
              </a:ext>
            </a:extLst>
          </p:cNvPr>
          <p:cNvSpPr/>
          <p:nvPr userDrawn="1"/>
        </p:nvSpPr>
        <p:spPr>
          <a:xfrm>
            <a:off x="7773716" y="464126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440446" y="2963794"/>
            <a:ext cx="1963574" cy="2561007"/>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3"/>
          <a:stretch>
            <a:fillRect/>
          </a:stretch>
        </p:blipFill>
        <p:spPr>
          <a:xfrm flipH="1" flipV="1">
            <a:off x="1884805" y="6151271"/>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3"/>
          <a:stretch>
            <a:fillRect/>
          </a:stretch>
        </p:blipFill>
        <p:spPr>
          <a:xfrm flipH="1" flipV="1">
            <a:off x="0" y="501387"/>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9803550" y="-8878"/>
            <a:ext cx="1041956" cy="1903037"/>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12049" y="4428420"/>
            <a:ext cx="1963574" cy="1657699"/>
          </a:xfrm>
          <a:prstGeom prst="rect">
            <a:avLst/>
          </a:prstGeom>
          <a:ln>
            <a:noFill/>
          </a:ln>
        </p:spPr>
      </p:pic>
      <p:sp>
        <p:nvSpPr>
          <p:cNvPr id="33" name="Rectangle 32">
            <a:extLst>
              <a:ext uri="{FF2B5EF4-FFF2-40B4-BE49-F238E27FC236}">
                <a16:creationId xmlns:a16="http://schemas.microsoft.com/office/drawing/2014/main" id="{EAACA9F9-D6AD-AB43-B7D6-C98336BC978C}"/>
              </a:ext>
            </a:extLst>
          </p:cNvPr>
          <p:cNvSpPr/>
          <p:nvPr userDrawn="1"/>
        </p:nvSpPr>
        <p:spPr>
          <a:xfrm>
            <a:off x="9791506" y="6199778"/>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441597" y="5146906"/>
            <a:ext cx="1962423" cy="1004365"/>
          </a:xfrm>
          <a:prstGeom prst="rect">
            <a:avLst/>
          </a:prstGeom>
          <a:solidFill>
            <a:schemeClr val="tx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223377" y="1523741"/>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3"/>
          <a:stretch>
            <a:fillRect/>
          </a:stretch>
        </p:blipFill>
        <p:spPr>
          <a:xfrm flipH="1" flipV="1">
            <a:off x="10523735" y="1282993"/>
            <a:ext cx="1493593" cy="240748"/>
          </a:xfrm>
          <a:prstGeom prst="rect">
            <a:avLst/>
          </a:prstGeom>
          <a:solidFill>
            <a:schemeClr val="accent6"/>
          </a:solidFill>
        </p:spPr>
      </p:pic>
      <p:sp>
        <p:nvSpPr>
          <p:cNvPr id="21" name="Title 1">
            <a:extLst>
              <a:ext uri="{FF2B5EF4-FFF2-40B4-BE49-F238E27FC236}">
                <a16:creationId xmlns:a16="http://schemas.microsoft.com/office/drawing/2014/main" id="{E1731ED1-AFBF-644C-B962-5696D91668E6}"/>
              </a:ext>
            </a:extLst>
          </p:cNvPr>
          <p:cNvSpPr>
            <a:spLocks noGrp="1"/>
          </p:cNvSpPr>
          <p:nvPr>
            <p:ph type="title"/>
          </p:nvPr>
        </p:nvSpPr>
        <p:spPr>
          <a:xfrm>
            <a:off x="1104489" y="1993900"/>
            <a:ext cx="8687017" cy="1390308"/>
          </a:xfrm>
          <a:prstGeom prst="rect">
            <a:avLst/>
          </a:prstGeom>
        </p:spPr>
        <p:txBody>
          <a:bodyPr lIns="91440" anchor="b"/>
          <a:lstStyle>
            <a:lvl1pPr>
              <a:defRPr sz="4400">
                <a:solidFill>
                  <a:schemeClr val="tx1"/>
                </a:solidFill>
              </a:defRPr>
            </a:lvl1pPr>
          </a:lstStyle>
          <a:p>
            <a:r>
              <a:rPr lang="en-US" dirty="0"/>
              <a:t>Click to edit Master title style</a:t>
            </a:r>
          </a:p>
        </p:txBody>
      </p:sp>
      <p:sp>
        <p:nvSpPr>
          <p:cNvPr id="36" name="Text Placeholder 2">
            <a:extLst>
              <a:ext uri="{FF2B5EF4-FFF2-40B4-BE49-F238E27FC236}">
                <a16:creationId xmlns:a16="http://schemas.microsoft.com/office/drawing/2014/main" id="{4324C980-BA64-A141-B66B-0B858A736949}"/>
              </a:ext>
            </a:extLst>
          </p:cNvPr>
          <p:cNvSpPr>
            <a:spLocks noGrp="1"/>
          </p:cNvSpPr>
          <p:nvPr>
            <p:ph type="body" idx="1"/>
          </p:nvPr>
        </p:nvSpPr>
        <p:spPr>
          <a:xfrm>
            <a:off x="1104489" y="3525497"/>
            <a:ext cx="7584953" cy="807646"/>
          </a:xfrm>
          <a:prstGeom prst="rect">
            <a:avLst/>
          </a:prstGeo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Rectangle 1">
            <a:extLst>
              <a:ext uri="{FF2B5EF4-FFF2-40B4-BE49-F238E27FC236}">
                <a16:creationId xmlns:a16="http://schemas.microsoft.com/office/drawing/2014/main" id="{DB4D8BAD-1F1A-D749-8717-8B9DA81D79B8}"/>
              </a:ext>
            </a:extLst>
          </p:cNvPr>
          <p:cNvSpPr/>
          <p:nvPr userDrawn="1"/>
        </p:nvSpPr>
        <p:spPr>
          <a:xfrm>
            <a:off x="8615123" y="6086725"/>
            <a:ext cx="1960500" cy="244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D4287F-D035-324C-9FD6-B4ED8A22523C}"/>
              </a:ext>
            </a:extLst>
          </p:cNvPr>
          <p:cNvSpPr/>
          <p:nvPr userDrawn="1"/>
        </p:nvSpPr>
        <p:spPr>
          <a:xfrm>
            <a:off x="8615123" y="6470414"/>
            <a:ext cx="1949331" cy="38745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3EA0C-3B67-1C49-AF39-EB3001D4115E}"/>
              </a:ext>
            </a:extLst>
          </p:cNvPr>
          <p:cNvSpPr/>
          <p:nvPr userDrawn="1"/>
        </p:nvSpPr>
        <p:spPr>
          <a:xfrm>
            <a:off x="8353889" y="5983694"/>
            <a:ext cx="259722" cy="877668"/>
          </a:xfrm>
          <a:prstGeom prst="rect">
            <a:avLst/>
          </a:prstGeom>
          <a:solidFill>
            <a:schemeClr val="tx1">
              <a:lumMod val="85000"/>
              <a:lumOff val="15000"/>
              <a:alpha val="719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a:p>
        </p:txBody>
      </p:sp>
      <p:pic>
        <p:nvPicPr>
          <p:cNvPr id="20" name="Picture 19">
            <a:extLst>
              <a:ext uri="{FF2B5EF4-FFF2-40B4-BE49-F238E27FC236}">
                <a16:creationId xmlns:a16="http://schemas.microsoft.com/office/drawing/2014/main" id="{BADDFE03-4577-CA40-A4B6-E37A8584B318}"/>
              </a:ext>
            </a:extLst>
          </p:cNvPr>
          <p:cNvPicPr>
            <a:picLocks noChangeAspect="1"/>
          </p:cNvPicPr>
          <p:nvPr userDrawn="1"/>
        </p:nvPicPr>
        <p:blipFill>
          <a:blip r:embed="rId5"/>
          <a:srcRect/>
          <a:stretch/>
        </p:blipFill>
        <p:spPr>
          <a:xfrm>
            <a:off x="3727078" y="1266392"/>
            <a:ext cx="2530149" cy="1015893"/>
          </a:xfrm>
          <a:prstGeom prst="rect">
            <a:avLst/>
          </a:prstGeom>
        </p:spPr>
      </p:pic>
      <p:pic>
        <p:nvPicPr>
          <p:cNvPr id="23" name="Picture 9">
            <a:extLst>
              <a:ext uri="{FF2B5EF4-FFF2-40B4-BE49-F238E27FC236}">
                <a16:creationId xmlns:a16="http://schemas.microsoft.com/office/drawing/2014/main" id="{BC57E251-949D-716A-34CD-3B7352B53F8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8582" y="6450377"/>
            <a:ext cx="278208" cy="190352"/>
          </a:xfrm>
          <a:prstGeom prst="rect">
            <a:avLst/>
          </a:prstGeom>
        </p:spPr>
      </p:pic>
    </p:spTree>
    <p:extLst>
      <p:ext uri="{BB962C8B-B14F-4D97-AF65-F5344CB8AC3E}">
        <p14:creationId xmlns:p14="http://schemas.microsoft.com/office/powerpoint/2010/main" val="894104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20145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no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056640"/>
            <a:ext cx="11315114" cy="4839431"/>
          </a:xfrm>
          <a:prstGeom prst="rect">
            <a:avLst/>
          </a:prstGeom>
        </p:spPr>
        <p:txBody>
          <a:bodyPr lIns="0"/>
          <a:lstStyle>
            <a:lvl1pPr marL="0" indent="0">
              <a:buNone/>
              <a:defRPr/>
            </a:lvl1pPr>
          </a:lstStyle>
          <a:p>
            <a:pPr lvl="0"/>
            <a:r>
              <a:rPr lang="en-US"/>
              <a:t>Click to edit Master text styles</a:t>
            </a:r>
          </a:p>
        </p:txBody>
      </p:sp>
      <p:sp>
        <p:nvSpPr>
          <p:cNvPr id="6" name="Title 8">
            <a:extLst>
              <a:ext uri="{FF2B5EF4-FFF2-40B4-BE49-F238E27FC236}">
                <a16:creationId xmlns:a16="http://schemas.microsoft.com/office/drawing/2014/main" id="{CFD56D86-CD83-A844-A9C4-3D3732C7608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5021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24989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Sub no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lvl1pPr marL="0" indent="0">
              <a:buNone/>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4AFD5DC0-6F2D-FB48-9133-1C1AB03772A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57486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8124271" y="1363520"/>
            <a:ext cx="3742426" cy="4808680"/>
          </a:xfrm>
          <a:prstGeom prst="rect">
            <a:avLst/>
          </a:prstGeom>
        </p:spPr>
        <p:txBody>
          <a:bodyPr lIns="0"/>
          <a:lstStyle>
            <a:lvl1pPr marL="0" indent="0">
              <a:buNone/>
              <a:defRPr sz="1800"/>
            </a:lvl1pPr>
          </a:lstStyle>
          <a:p>
            <a:pPr lvl="0"/>
            <a:r>
              <a:rPr lang="en-US"/>
              <a:t>Click to edit Master text styles</a:t>
            </a:r>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53011" y="1418937"/>
            <a:ext cx="7609889" cy="4610100"/>
          </a:xfrm>
          <a:prstGeom prst="rect">
            <a:avLst/>
          </a:prstGeom>
          <a:solidFill>
            <a:schemeClr val="bg1"/>
          </a:solidFill>
        </p:spPr>
        <p:txBody>
          <a:bodyPr/>
          <a:lstStyle>
            <a:lvl1pPr marL="0" indent="0" algn="ctr">
              <a:buNone/>
              <a:defRPr/>
            </a:lvl1pPr>
          </a:lstStyle>
          <a:p>
            <a:r>
              <a:rPr lang="en-US"/>
              <a:t>Click icon to add picture</a:t>
            </a:r>
          </a:p>
        </p:txBody>
      </p:sp>
      <p:sp>
        <p:nvSpPr>
          <p:cNvPr id="7" name="Title 8">
            <a:extLst>
              <a:ext uri="{FF2B5EF4-FFF2-40B4-BE49-F238E27FC236}">
                <a16:creationId xmlns:a16="http://schemas.microsoft.com/office/drawing/2014/main" id="{A093EC3D-2AAA-0347-858C-6DC3740B8796}"/>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96161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147095"/>
            <a:ext cx="5676900"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5676900" cy="3581400"/>
          </a:xfrm>
          <a:prstGeom prst="rect">
            <a:avLst/>
          </a:prstGeom>
          <a:solidFill>
            <a:schemeClr val="bg1"/>
          </a:solidFill>
        </p:spPr>
        <p:txBody>
          <a:bodyPr/>
          <a:lstStyle>
            <a:lvl1pPr marL="0" indent="0" algn="ctr">
              <a:buNone/>
              <a:defRPr/>
            </a:lvl1pPr>
          </a:lstStyle>
          <a:p>
            <a:r>
              <a:rPr lang="en-US"/>
              <a:t>Click icon to add picture</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6172200" y="5147095"/>
            <a:ext cx="5676900"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6172200" y="1565696"/>
            <a:ext cx="5676900" cy="3581400"/>
          </a:xfrm>
          <a:prstGeom prst="rect">
            <a:avLst/>
          </a:prstGeom>
          <a:solidFill>
            <a:schemeClr val="bg1"/>
          </a:solidFill>
        </p:spPr>
        <p:txBody>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C9B3105D-979F-F143-9FB7-B74120FCB2C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53375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ee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4235409"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8127918"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8127918"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4235409"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1" name="Title 8">
            <a:extLst>
              <a:ext uri="{FF2B5EF4-FFF2-40B4-BE49-F238E27FC236}">
                <a16:creationId xmlns:a16="http://schemas.microsoft.com/office/drawing/2014/main" id="{44662FC7-B7B8-7847-874B-8E62FF72C20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42401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325755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908685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908685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325755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0" name="Picture Placeholder 5">
            <a:extLst>
              <a:ext uri="{FF2B5EF4-FFF2-40B4-BE49-F238E27FC236}">
                <a16:creationId xmlns:a16="http://schemas.microsoft.com/office/drawing/2014/main" id="{B0B67037-617F-435B-928B-1C8C2BCB1C78}"/>
              </a:ext>
            </a:extLst>
          </p:cNvPr>
          <p:cNvSpPr>
            <a:spLocks noGrp="1"/>
          </p:cNvSpPr>
          <p:nvPr>
            <p:ph type="pic" sz="quarter" idx="16"/>
          </p:nvPr>
        </p:nvSpPr>
        <p:spPr>
          <a:xfrm>
            <a:off x="617220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11" name="Content Placeholder 2">
            <a:extLst>
              <a:ext uri="{FF2B5EF4-FFF2-40B4-BE49-F238E27FC236}">
                <a16:creationId xmlns:a16="http://schemas.microsoft.com/office/drawing/2014/main" id="{FBE300D3-B0EC-408C-8C13-48CD8BF2ED8D}"/>
              </a:ext>
            </a:extLst>
          </p:cNvPr>
          <p:cNvSpPr>
            <a:spLocks noGrp="1"/>
          </p:cNvSpPr>
          <p:nvPr>
            <p:ph idx="17"/>
          </p:nvPr>
        </p:nvSpPr>
        <p:spPr>
          <a:xfrm>
            <a:off x="617220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4" name="Title 8">
            <a:extLst>
              <a:ext uri="{FF2B5EF4-FFF2-40B4-BE49-F238E27FC236}">
                <a16:creationId xmlns:a16="http://schemas.microsoft.com/office/drawing/2014/main" id="{AA45F714-D99D-0C4B-A8D6-B25AF44C1B6C}"/>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196493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499920"/>
            <a:ext cx="5480934" cy="462915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1499920"/>
            <a:ext cx="5490713" cy="462915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99C4C6F1-D6A6-E043-BDB7-91B80C3B05E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0" name="Content Placeholder 5">
            <a:extLst>
              <a:ext uri="{FF2B5EF4-FFF2-40B4-BE49-F238E27FC236}">
                <a16:creationId xmlns:a16="http://schemas.microsoft.com/office/drawing/2014/main" id="{1C568CD2-2B63-DD4C-9D31-F0701ED4186B}"/>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875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Heade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28290"/>
            <a:ext cx="5455101" cy="414391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2028290"/>
            <a:ext cx="5464834" cy="414391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3011" y="1422132"/>
            <a:ext cx="5464834" cy="492125"/>
          </a:xfrm>
          <a:prstGeom prst="rect">
            <a:avLst/>
          </a:prstGeom>
        </p:spPr>
        <p:txBody>
          <a:bodyPr lIns="0" anchor="b" anchorCtr="0"/>
          <a:lstStyle>
            <a:lvl1pPr marL="0" indent="0">
              <a:buNone/>
              <a:defRPr sz="24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6172200" y="1422132"/>
            <a:ext cx="5464834" cy="492125"/>
          </a:xfrm>
          <a:prstGeom prst="rect">
            <a:avLst/>
          </a:prstGeom>
        </p:spPr>
        <p:txBody>
          <a:bodyPr lIns="0" anchor="b" anchorCtr="0"/>
          <a:lstStyle>
            <a:lvl1pPr marL="0" indent="0">
              <a:buNone/>
              <a:defRPr sz="2400" b="1"/>
            </a:lvl1pPr>
          </a:lstStyle>
          <a:p>
            <a:pPr lvl="0"/>
            <a:r>
              <a:rPr lang="en-US"/>
              <a:t>Click to edit Master text styles</a:t>
            </a:r>
          </a:p>
        </p:txBody>
      </p:sp>
      <p:sp>
        <p:nvSpPr>
          <p:cNvPr id="11" name="Title 8">
            <a:extLst>
              <a:ext uri="{FF2B5EF4-FFF2-40B4-BE49-F238E27FC236}">
                <a16:creationId xmlns:a16="http://schemas.microsoft.com/office/drawing/2014/main" id="{440A9D76-FD6B-164C-A524-E7A9AA0EF619}"/>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2" name="Content Placeholder 5">
            <a:extLst>
              <a:ext uri="{FF2B5EF4-FFF2-40B4-BE49-F238E27FC236}">
                <a16:creationId xmlns:a16="http://schemas.microsoft.com/office/drawing/2014/main" id="{22D6A9CA-11B8-3D48-A373-AAA5E9C13318}"/>
              </a:ext>
            </a:extLst>
          </p:cNvPr>
          <p:cNvSpPr>
            <a:spLocks noGrp="1"/>
          </p:cNvSpPr>
          <p:nvPr>
            <p:ph sz="quarter" idx="15"/>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78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Heade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02412"/>
            <a:ext cx="3730752"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2002412"/>
            <a:ext cx="3733800"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7" y="1386890"/>
            <a:ext cx="3730752"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1" y="1386890"/>
            <a:ext cx="3733800"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52927" y="760677"/>
            <a:ext cx="11496173"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1" y="2002412"/>
            <a:ext cx="3733800"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1" y="1386890"/>
            <a:ext cx="3733800"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13" name="Title 8">
            <a:extLst>
              <a:ext uri="{FF2B5EF4-FFF2-40B4-BE49-F238E27FC236}">
                <a16:creationId xmlns:a16="http://schemas.microsoft.com/office/drawing/2014/main" id="{C94EA463-E60E-2641-889F-336DB62640D0}"/>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11733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509445"/>
            <a:ext cx="3723688"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FAF5A679-35EC-A74C-9CED-60AED5B41B0A}"/>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2" name="Content Placeholder 5">
            <a:extLst>
              <a:ext uri="{FF2B5EF4-FFF2-40B4-BE49-F238E27FC236}">
                <a16:creationId xmlns:a16="http://schemas.microsoft.com/office/drawing/2014/main" id="{601F1F1D-896D-104A-817E-36CD0D88E0D5}"/>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907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with Content Layout">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53059" y="760220"/>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53011" y="1509445"/>
            <a:ext cx="7620000" cy="4662755"/>
          </a:xfrm>
          <a:prstGeom prst="rect">
            <a:avLst/>
          </a:prstGeom>
        </p:spPr>
        <p:txBody>
          <a:bodyPr/>
          <a:lstStyle>
            <a:lvl1pPr marL="0" indent="0" algn="ctr">
              <a:buNone/>
              <a:defRPr/>
            </a:lvl1pPr>
          </a:lstStyle>
          <a:p>
            <a:r>
              <a:rPr lang="en-US"/>
              <a:t>Click icon to add chart</a:t>
            </a:r>
          </a:p>
        </p:txBody>
      </p:sp>
      <p:sp>
        <p:nvSpPr>
          <p:cNvPr id="7" name="Content Placeholder 3">
            <a:extLst>
              <a:ext uri="{FF2B5EF4-FFF2-40B4-BE49-F238E27FC236}">
                <a16:creationId xmlns:a16="http://schemas.microsoft.com/office/drawing/2014/main" id="{F5A8147F-1D62-4A82-AEBB-01BCA8FC32C6}"/>
              </a:ext>
            </a:extLst>
          </p:cNvPr>
          <p:cNvSpPr>
            <a:spLocks noGrp="1"/>
          </p:cNvSpPr>
          <p:nvPr>
            <p:ph sz="half" idx="14"/>
          </p:nvPr>
        </p:nvSpPr>
        <p:spPr>
          <a:xfrm>
            <a:off x="81153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B0A65F7F-67BD-014C-B60D-D860B0C7670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3666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with Caption Lay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8115300" y="1551811"/>
            <a:ext cx="3733800" cy="4655028"/>
          </a:xfrm>
          <a:prstGeom prst="rect">
            <a:avLst/>
          </a:prstGeom>
        </p:spPr>
        <p:txBody>
          <a:bodyPr lIns="0"/>
          <a:lstStyle>
            <a:lvl1pPr marL="0" indent="0">
              <a:buNone/>
              <a:defRPr sz="2000"/>
            </a:lvl1pPr>
            <a:lvl2pPr>
              <a:defRPr sz="1600"/>
            </a:lvl2pPr>
            <a:lvl3pPr>
              <a:defRPr sz="1400"/>
            </a:lvl3pPr>
          </a:lstStyle>
          <a:p>
            <a:pPr lvl="0"/>
            <a:r>
              <a:rPr lang="en-US" dirty="0"/>
              <a:t>Click to edit Master text styles</a:t>
            </a:r>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53059" y="759406"/>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53011" y="1557070"/>
            <a:ext cx="7620000" cy="4615130"/>
          </a:xfrm>
          <a:prstGeom prst="rect">
            <a:avLst/>
          </a:prstGeom>
        </p:spPr>
        <p:txBody>
          <a:bodyPr/>
          <a:lstStyle>
            <a:lvl1pPr marL="0" indent="0" algn="ctr">
              <a:buNone/>
              <a:defRPr/>
            </a:lvl1pPr>
          </a:lstStyle>
          <a:p>
            <a:r>
              <a:rPr lang="en-US"/>
              <a:t>Click icon to add chart</a:t>
            </a:r>
          </a:p>
        </p:txBody>
      </p:sp>
      <p:sp>
        <p:nvSpPr>
          <p:cNvPr id="9" name="Title 8">
            <a:extLst>
              <a:ext uri="{FF2B5EF4-FFF2-40B4-BE49-F238E27FC236}">
                <a16:creationId xmlns:a16="http://schemas.microsoft.com/office/drawing/2014/main" id="{0F031E4E-FEF2-9044-985C-049711E24D2E}"/>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83567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harts with Headers">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7D553573-BD36-4B83-A939-3AD41C6CBAD2}"/>
              </a:ext>
            </a:extLst>
          </p:cNvPr>
          <p:cNvSpPr>
            <a:spLocks noGrp="1"/>
          </p:cNvSpPr>
          <p:nvPr>
            <p:ph type="chart" sz="quarter" idx="16"/>
          </p:nvPr>
        </p:nvSpPr>
        <p:spPr>
          <a:xfrm>
            <a:off x="342900" y="2000300"/>
            <a:ext cx="3733800" cy="4100780"/>
          </a:xfrm>
          <a:prstGeom prst="rect">
            <a:avLst/>
          </a:prstGeom>
        </p:spPr>
        <p:txBody>
          <a:bodyPr/>
          <a:lstStyle>
            <a:lvl1pPr marL="0" indent="0" algn="ctr">
              <a:buNone/>
              <a:defRPr/>
            </a:lvl1pPr>
          </a:lstStyle>
          <a:p>
            <a:r>
              <a:rPr lang="en-US"/>
              <a:t>Click icon to add chart</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5" y="1375196"/>
            <a:ext cx="3730752"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0" y="1375196"/>
            <a:ext cx="3733800"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53059" y="759621"/>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0" y="1375196"/>
            <a:ext cx="3730752"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13" name="Chart Placeholder 7">
            <a:extLst>
              <a:ext uri="{FF2B5EF4-FFF2-40B4-BE49-F238E27FC236}">
                <a16:creationId xmlns:a16="http://schemas.microsoft.com/office/drawing/2014/main" id="{2E285876-A655-41E8-8841-88866793FE01}"/>
              </a:ext>
            </a:extLst>
          </p:cNvPr>
          <p:cNvSpPr>
            <a:spLocks noGrp="1"/>
          </p:cNvSpPr>
          <p:nvPr>
            <p:ph type="chart" sz="quarter" idx="17"/>
          </p:nvPr>
        </p:nvSpPr>
        <p:spPr>
          <a:xfrm>
            <a:off x="4229100" y="2000300"/>
            <a:ext cx="3733800" cy="4100780"/>
          </a:xfrm>
          <a:prstGeom prst="rect">
            <a:avLst/>
          </a:prstGeom>
        </p:spPr>
        <p:txBody>
          <a:bodyPr/>
          <a:lstStyle>
            <a:lvl1pPr marL="0" indent="0" algn="ctr">
              <a:buNone/>
              <a:defRPr/>
            </a:lvl1pPr>
          </a:lstStyle>
          <a:p>
            <a:r>
              <a:rPr lang="en-US"/>
              <a:t>Click icon to add chart</a:t>
            </a:r>
          </a:p>
        </p:txBody>
      </p:sp>
      <p:sp>
        <p:nvSpPr>
          <p:cNvPr id="14" name="Chart Placeholder 7">
            <a:extLst>
              <a:ext uri="{FF2B5EF4-FFF2-40B4-BE49-F238E27FC236}">
                <a16:creationId xmlns:a16="http://schemas.microsoft.com/office/drawing/2014/main" id="{FFE2177E-7283-40BD-BA34-D67966CBEB0E}"/>
              </a:ext>
            </a:extLst>
          </p:cNvPr>
          <p:cNvSpPr>
            <a:spLocks noGrp="1"/>
          </p:cNvSpPr>
          <p:nvPr>
            <p:ph type="chart" sz="quarter" idx="18"/>
          </p:nvPr>
        </p:nvSpPr>
        <p:spPr>
          <a:xfrm>
            <a:off x="8115300" y="2000300"/>
            <a:ext cx="3733800" cy="4100780"/>
          </a:xfrm>
          <a:prstGeom prst="rect">
            <a:avLst/>
          </a:prstGeom>
        </p:spPr>
        <p:txBody>
          <a:bodyPr/>
          <a:lstStyle>
            <a:lvl1pPr marL="0" indent="0" algn="ctr">
              <a:buNone/>
              <a:defRPr/>
            </a:lvl1pPr>
          </a:lstStyle>
          <a:p>
            <a:r>
              <a:rPr lang="en-US"/>
              <a:t>Click icon to add chart</a:t>
            </a:r>
          </a:p>
        </p:txBody>
      </p:sp>
      <p:sp>
        <p:nvSpPr>
          <p:cNvPr id="15" name="Title 8">
            <a:extLst>
              <a:ext uri="{FF2B5EF4-FFF2-40B4-BE49-F238E27FC236}">
                <a16:creationId xmlns:a16="http://schemas.microsoft.com/office/drawing/2014/main" id="{984AA65B-D0C9-7248-8F11-BA7186A4704A}"/>
              </a:ext>
            </a:extLst>
          </p:cNvPr>
          <p:cNvSpPr>
            <a:spLocks noGrp="1"/>
          </p:cNvSpPr>
          <p:nvPr>
            <p:ph type="title"/>
          </p:nvPr>
        </p:nvSpPr>
        <p:spPr>
          <a:xfrm>
            <a:off x="353010" y="183972"/>
            <a:ext cx="11496089" cy="535120"/>
          </a:xfrm>
          <a:prstGeom prst="rect">
            <a:avLst/>
          </a:prstGeom>
        </p:spPr>
        <p:txBody>
          <a:bodyPr lIns="0"/>
          <a:lstStyle/>
          <a:p>
            <a:r>
              <a:rPr lang="en-US" dirty="0"/>
              <a:t>Click to edit Master title style</a:t>
            </a:r>
          </a:p>
        </p:txBody>
      </p:sp>
    </p:spTree>
    <p:extLst>
      <p:ext uri="{BB962C8B-B14F-4D97-AF65-F5344CB8AC3E}">
        <p14:creationId xmlns:p14="http://schemas.microsoft.com/office/powerpoint/2010/main" val="101944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48F4DC02-08B6-3C49-8CA5-41A23543498D}"/>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406694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88229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71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Closing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22302-7F39-E11D-5670-9AD32976E272}"/>
              </a:ext>
            </a:extLst>
          </p:cNvPr>
          <p:cNvPicPr>
            <a:picLocks noChangeAspect="1"/>
          </p:cNvPicPr>
          <p:nvPr userDrawn="1"/>
        </p:nvPicPr>
        <p:blipFill>
          <a:blip r:embed="rId2"/>
          <a:srcRect/>
          <a:stretch/>
        </p:blipFill>
        <p:spPr>
          <a:xfrm>
            <a:off x="4039009" y="3201446"/>
            <a:ext cx="4113983" cy="460974"/>
          </a:xfrm>
          <a:prstGeom prst="rect">
            <a:avLst/>
          </a:prstGeom>
        </p:spPr>
      </p:pic>
      <p:pic>
        <p:nvPicPr>
          <p:cNvPr id="5" name="Picture 4">
            <a:extLst>
              <a:ext uri="{FF2B5EF4-FFF2-40B4-BE49-F238E27FC236}">
                <a16:creationId xmlns:a16="http://schemas.microsoft.com/office/drawing/2014/main" id="{8B9CEC1E-33C1-4534-9A4D-F76CD281FDB2}"/>
              </a:ext>
            </a:extLst>
          </p:cNvPr>
          <p:cNvPicPr>
            <a:picLocks noChangeAspect="1"/>
          </p:cNvPicPr>
          <p:nvPr userDrawn="1"/>
        </p:nvPicPr>
        <p:blipFill>
          <a:blip r:embed="rId3"/>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179653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11306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4260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207124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16830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4_Section Header 1">
    <p:bg>
      <p:bgRef idx="1002">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506B80-F425-1A9D-A87E-CBD71C2C41FA}"/>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972D99-00B8-10B9-1503-64C4619182BF}"/>
              </a:ext>
            </a:extLst>
          </p:cNvPr>
          <p:cNvSpPr/>
          <p:nvPr userDrawn="1"/>
        </p:nvSpPr>
        <p:spPr>
          <a:xfrm>
            <a:off x="0" y="0"/>
            <a:ext cx="12192000" cy="6858000"/>
          </a:xfrm>
          <a:prstGeom prst="rect">
            <a:avLst/>
          </a:prstGeom>
          <a:solidFill>
            <a:schemeClr val="tx1">
              <a:alpha val="198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58087A-4B1F-72CD-779E-776FB46F8809}"/>
              </a:ext>
            </a:extLst>
          </p:cNvPr>
          <p:cNvSpPr/>
          <p:nvPr userDrawn="1"/>
        </p:nvSpPr>
        <p:spPr>
          <a:xfrm>
            <a:off x="8140700" y="0"/>
            <a:ext cx="4050093" cy="3048444"/>
          </a:xfrm>
          <a:custGeom>
            <a:avLst/>
            <a:gdLst>
              <a:gd name="connsiteX0" fmla="*/ 0 w 4050093"/>
              <a:gd name="connsiteY0" fmla="*/ 0 h 3048444"/>
              <a:gd name="connsiteX1" fmla="*/ 4050094 w 4050093"/>
              <a:gd name="connsiteY1" fmla="*/ 0 h 3048444"/>
              <a:gd name="connsiteX2" fmla="*/ 4050094 w 4050093"/>
              <a:gd name="connsiteY2" fmla="*/ 3048445 h 3048444"/>
              <a:gd name="connsiteX3" fmla="*/ 1327848 w 4050093"/>
              <a:gd name="connsiteY3" fmla="*/ 3048445 h 3048444"/>
              <a:gd name="connsiteX4" fmla="*/ 0 w 4050093"/>
              <a:gd name="connsiteY4" fmla="*/ 1720596 h 3048444"/>
              <a:gd name="connsiteX5" fmla="*/ 0 w 4050093"/>
              <a:gd name="connsiteY5" fmla="*/ 0 h 3048444"/>
              <a:gd name="connsiteX6" fmla="*/ 0 w 4050093"/>
              <a:gd name="connsiteY6" fmla="*/ 0 h 304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093" h="3048444">
                <a:moveTo>
                  <a:pt x="0" y="0"/>
                </a:moveTo>
                <a:lnTo>
                  <a:pt x="4050094" y="0"/>
                </a:lnTo>
                <a:lnTo>
                  <a:pt x="4050094" y="3048445"/>
                </a:lnTo>
                <a:lnTo>
                  <a:pt x="1327848" y="3048445"/>
                </a:lnTo>
                <a:cubicBezTo>
                  <a:pt x="594995" y="3048445"/>
                  <a:pt x="0" y="2453450"/>
                  <a:pt x="0" y="1720596"/>
                </a:cubicBezTo>
                <a:lnTo>
                  <a:pt x="0" y="0"/>
                </a:lnTo>
                <a:lnTo>
                  <a:pt x="0" y="0"/>
                </a:lnTo>
                <a:close/>
              </a:path>
            </a:pathLst>
          </a:custGeom>
          <a:solidFill>
            <a:schemeClr val="accent3">
              <a:lumMod val="75000"/>
              <a:alpha val="19882"/>
            </a:schemeClr>
          </a:solidFill>
          <a:ln w="6350"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9BC09A54-2818-4F9E-6A02-1C2A695E5C03}"/>
              </a:ext>
            </a:extLst>
          </p:cNvPr>
          <p:cNvSpPr/>
          <p:nvPr userDrawn="1"/>
        </p:nvSpPr>
        <p:spPr>
          <a:xfrm rot="10800000">
            <a:off x="0" y="1986216"/>
            <a:ext cx="11341671" cy="4871148"/>
          </a:xfrm>
          <a:custGeom>
            <a:avLst/>
            <a:gdLst>
              <a:gd name="connsiteX0" fmla="*/ 0 w 11341671"/>
              <a:gd name="connsiteY0" fmla="*/ 0 h 4871148"/>
              <a:gd name="connsiteX1" fmla="*/ 11341671 w 11341671"/>
              <a:gd name="connsiteY1" fmla="*/ 0 h 4871148"/>
              <a:gd name="connsiteX2" fmla="*/ 11341671 w 11341671"/>
              <a:gd name="connsiteY2" fmla="*/ 4871149 h 4871148"/>
              <a:gd name="connsiteX3" fmla="*/ 1327849 w 11341671"/>
              <a:gd name="connsiteY3" fmla="*/ 4871149 h 4871148"/>
              <a:gd name="connsiteX4" fmla="*/ 0 w 11341671"/>
              <a:gd name="connsiteY4" fmla="*/ 3543300 h 4871148"/>
              <a:gd name="connsiteX5" fmla="*/ 0 w 11341671"/>
              <a:gd name="connsiteY5" fmla="*/ 0 h 4871148"/>
              <a:gd name="connsiteX6" fmla="*/ 0 w 11341671"/>
              <a:gd name="connsiteY6" fmla="*/ 0 h 487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1671" h="4871148">
                <a:moveTo>
                  <a:pt x="0" y="0"/>
                </a:moveTo>
                <a:lnTo>
                  <a:pt x="11341671" y="0"/>
                </a:lnTo>
                <a:lnTo>
                  <a:pt x="11341671" y="4871149"/>
                </a:lnTo>
                <a:lnTo>
                  <a:pt x="1327849" y="4871149"/>
                </a:lnTo>
                <a:cubicBezTo>
                  <a:pt x="594995" y="4871149"/>
                  <a:pt x="0" y="4276154"/>
                  <a:pt x="0" y="3543300"/>
                </a:cubicBezTo>
                <a:lnTo>
                  <a:pt x="0" y="0"/>
                </a:lnTo>
                <a:lnTo>
                  <a:pt x="0" y="0"/>
                </a:lnTo>
                <a:close/>
              </a:path>
            </a:pathLst>
          </a:custGeom>
          <a:solidFill>
            <a:schemeClr val="accent3"/>
          </a:solidFill>
          <a:ln w="635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DD9157F-66CE-646B-D444-0F08A18E517A}"/>
              </a:ext>
            </a:extLst>
          </p:cNvPr>
          <p:cNvSpPr/>
          <p:nvPr userDrawn="1"/>
        </p:nvSpPr>
        <p:spPr>
          <a:xfrm>
            <a:off x="8167306" y="1986216"/>
            <a:ext cx="3147759" cy="1062227"/>
          </a:xfrm>
          <a:custGeom>
            <a:avLst/>
            <a:gdLst>
              <a:gd name="connsiteX0" fmla="*/ 1846517 w 3147759"/>
              <a:gd name="connsiteY0" fmla="*/ 0 h 1062227"/>
              <a:gd name="connsiteX1" fmla="*/ 0 w 3147759"/>
              <a:gd name="connsiteY1" fmla="*/ 0 h 1062227"/>
              <a:gd name="connsiteX2" fmla="*/ 1301242 w 3147759"/>
              <a:gd name="connsiteY2" fmla="*/ 1062228 h 1062227"/>
              <a:gd name="connsiteX3" fmla="*/ 3147759 w 3147759"/>
              <a:gd name="connsiteY3" fmla="*/ 1062228 h 1062227"/>
              <a:gd name="connsiteX4" fmla="*/ 1846517 w 3147759"/>
              <a:gd name="connsiteY4" fmla="*/ 0 h 1062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759" h="1062227">
                <a:moveTo>
                  <a:pt x="1846517" y="0"/>
                </a:moveTo>
                <a:lnTo>
                  <a:pt x="0" y="0"/>
                </a:lnTo>
                <a:cubicBezTo>
                  <a:pt x="123063" y="606044"/>
                  <a:pt x="658876" y="1062228"/>
                  <a:pt x="1301242" y="1062228"/>
                </a:cubicBezTo>
                <a:lnTo>
                  <a:pt x="3147759" y="1062228"/>
                </a:lnTo>
                <a:cubicBezTo>
                  <a:pt x="3024696" y="456184"/>
                  <a:pt x="2488883" y="0"/>
                  <a:pt x="1846517" y="0"/>
                </a:cubicBezTo>
                <a:close/>
              </a:path>
            </a:pathLst>
          </a:custGeom>
          <a:solidFill>
            <a:schemeClr val="accent3">
              <a:lumMod val="75000"/>
              <a:alpha val="30106"/>
            </a:schemeClr>
          </a:solidFill>
          <a:ln w="6350" cap="flat">
            <a:noFill/>
            <a:prstDash val="solid"/>
            <a:miter/>
          </a:ln>
        </p:spPr>
        <p:txBody>
          <a:bodyPr rtlCol="0" anchor="ctr"/>
          <a:lstStyle/>
          <a:p>
            <a:endParaRPr lang="en-US"/>
          </a:p>
        </p:txBody>
      </p:sp>
      <p:pic>
        <p:nvPicPr>
          <p:cNvPr id="26" name="Graphic 25">
            <a:extLst>
              <a:ext uri="{FF2B5EF4-FFF2-40B4-BE49-F238E27FC236}">
                <a16:creationId xmlns:a16="http://schemas.microsoft.com/office/drawing/2014/main" id="{06DE7285-C88A-BC44-A5BA-D7B587718E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3349" y="6437341"/>
            <a:ext cx="2943037" cy="199528"/>
          </a:xfrm>
          <a:prstGeom prst="rect">
            <a:avLst/>
          </a:prstGeom>
        </p:spPr>
      </p:pic>
      <p:sp>
        <p:nvSpPr>
          <p:cNvPr id="10" name="Title 1">
            <a:extLst>
              <a:ext uri="{FF2B5EF4-FFF2-40B4-BE49-F238E27FC236}">
                <a16:creationId xmlns:a16="http://schemas.microsoft.com/office/drawing/2014/main" id="{2DE4D703-ACAA-C942-9EFA-C0DD4B4BA331}"/>
              </a:ext>
            </a:extLst>
          </p:cNvPr>
          <p:cNvSpPr>
            <a:spLocks noGrp="1"/>
          </p:cNvSpPr>
          <p:nvPr>
            <p:ph type="title"/>
          </p:nvPr>
        </p:nvSpPr>
        <p:spPr>
          <a:xfrm>
            <a:off x="758517" y="3877094"/>
            <a:ext cx="8687017" cy="1390308"/>
          </a:xfrm>
          <a:prstGeom prst="rect">
            <a:avLst/>
          </a:prstGeom>
        </p:spPr>
        <p:txBody>
          <a:bodyPr lIns="91440" anchor="b"/>
          <a:lstStyle>
            <a:lvl1pPr>
              <a:defRPr sz="4400" kern="0" spc="-50" baseline="0">
                <a:solidFill>
                  <a:schemeClr val="tx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4FEA02FA-4E74-31BC-BBE3-8718BAF56B40}"/>
              </a:ext>
            </a:extLst>
          </p:cNvPr>
          <p:cNvSpPr>
            <a:spLocks noGrp="1"/>
          </p:cNvSpPr>
          <p:nvPr>
            <p:ph type="body" idx="1"/>
          </p:nvPr>
        </p:nvSpPr>
        <p:spPr>
          <a:xfrm>
            <a:off x="791028" y="5408691"/>
            <a:ext cx="7584953" cy="807646"/>
          </a:xfrm>
          <a:prstGeom prst="rect">
            <a:avLst/>
          </a:prstGeom>
        </p:spPr>
        <p:txBody>
          <a:bodyPr lIns="91440"/>
          <a:lstStyle>
            <a:lvl1pPr marL="0" indent="0">
              <a:buNone/>
              <a:defRPr sz="2000" kern="0" spc="-1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Round Single Corner of Rectangle 1">
            <a:extLst>
              <a:ext uri="{FF2B5EF4-FFF2-40B4-BE49-F238E27FC236}">
                <a16:creationId xmlns:a16="http://schemas.microsoft.com/office/drawing/2014/main" id="{83C53CB1-476C-02F1-19AC-7F5597C8F3A9}"/>
              </a:ext>
            </a:extLst>
          </p:cNvPr>
          <p:cNvSpPr/>
          <p:nvPr userDrawn="1"/>
        </p:nvSpPr>
        <p:spPr>
          <a:xfrm flipV="1">
            <a:off x="1" y="1984683"/>
            <a:ext cx="2070100" cy="1634815"/>
          </a:xfrm>
          <a:prstGeom prst="round1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74226F-08E8-88A8-9FA9-9972108C3503}"/>
              </a:ext>
            </a:extLst>
          </p:cNvPr>
          <p:cNvSpPr/>
          <p:nvPr userDrawn="1"/>
        </p:nvSpPr>
        <p:spPr>
          <a:xfrm>
            <a:off x="1" y="0"/>
            <a:ext cx="2070100" cy="1985319"/>
          </a:xfrm>
          <a:prstGeom prst="rect">
            <a:avLst/>
          </a:prstGeom>
          <a:gradFill>
            <a:gsLst>
              <a:gs pos="0">
                <a:schemeClr val="tx1">
                  <a:alpha val="0"/>
                </a:schemeClr>
              </a:gs>
              <a:gs pos="99000">
                <a:schemeClr val="tx1">
                  <a:alpha val="29941"/>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220B19-79FC-3EBB-8D67-E2066A3F8DDD}"/>
              </a:ext>
            </a:extLst>
          </p:cNvPr>
          <p:cNvSpPr/>
          <p:nvPr userDrawn="1"/>
        </p:nvSpPr>
        <p:spPr>
          <a:xfrm rot="10800000">
            <a:off x="-1" y="1985319"/>
            <a:ext cx="436606" cy="3295134"/>
          </a:xfrm>
          <a:prstGeom prst="rect">
            <a:avLst/>
          </a:prstGeom>
          <a:gradFill>
            <a:gsLst>
              <a:gs pos="0">
                <a:schemeClr val="bg1">
                  <a:alpha val="0"/>
                </a:schemeClr>
              </a:gs>
              <a:gs pos="99000">
                <a:schemeClr val="bg1">
                  <a:alpha val="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98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5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userDrawn="1"/>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a:t>Slide Title</a:t>
            </a:r>
          </a:p>
        </p:txBody>
      </p:sp>
      <p:sp>
        <p:nvSpPr>
          <p:cNvPr id="5" name="Text Placeholder 3">
            <a:extLst>
              <a:ext uri="{FF2B5EF4-FFF2-40B4-BE49-F238E27FC236}">
                <a16:creationId xmlns:a16="http://schemas.microsoft.com/office/drawing/2014/main" id="{0ACD1723-A3BC-E04D-BD8A-0A2217338D00}"/>
              </a:ext>
            </a:extLst>
          </p:cNvPr>
          <p:cNvSpPr>
            <a:spLocks noGrp="1"/>
          </p:cNvSpPr>
          <p:nvPr>
            <p:ph type="body" sz="quarter" idx="15"/>
          </p:nvPr>
        </p:nvSpPr>
        <p:spPr>
          <a:xfrm>
            <a:off x="1186766" y="804705"/>
            <a:ext cx="10841038" cy="413335"/>
          </a:xfrm>
          <a:prstGeom prst="rect">
            <a:avLst/>
          </a:prstGeom>
        </p:spPr>
        <p:txBody>
          <a:bodyPr anchor="t"/>
          <a:lstStyle>
            <a:lvl1pPr marL="0" indent="0">
              <a:buNone/>
              <a:defRPr sz="2000" kern="0" spc="-30" baseline="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26380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6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userDrawn="1"/>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5447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image" Target="../media/image19.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image" Target="../media/image18.sv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17.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theme" Target="../theme/theme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3" r:id="rId4"/>
    <p:sldLayoutId id="2147483677" r:id="rId5"/>
    <p:sldLayoutId id="2147483678" r:id="rId6"/>
    <p:sldLayoutId id="2147483654" r:id="rId7"/>
    <p:sldLayoutId id="2147483663" r:id="rId8"/>
    <p:sldLayoutId id="2147483674" r:id="rId9"/>
    <p:sldLayoutId id="2147483679" r:id="rId10"/>
    <p:sldLayoutId id="2147483652" r:id="rId11"/>
    <p:sldLayoutId id="2147483653" r:id="rId12"/>
    <p:sldLayoutId id="2147483680" r:id="rId13"/>
    <p:sldLayoutId id="2147483675" r:id="rId14"/>
    <p:sldLayoutId id="2147483676"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3/4/24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9" name="Rectangle 26">
            <a:extLst>
              <a:ext uri="{FF2B5EF4-FFF2-40B4-BE49-F238E27FC236}">
                <a16:creationId xmlns:a16="http://schemas.microsoft.com/office/drawing/2014/main" id="{533E0CEE-E19F-2B45-A0DE-8A5266B2D5C9}"/>
              </a:ext>
            </a:extLst>
          </p:cNvPr>
          <p:cNvSpPr>
            <a:spLocks noChangeArrowheads="1"/>
          </p:cNvSpPr>
          <p:nvPr userDrawn="1"/>
        </p:nvSpPr>
        <p:spPr bwMode="black">
          <a:xfrm>
            <a:off x="11667733" y="6407061"/>
            <a:ext cx="468043" cy="276985"/>
          </a:xfrm>
          <a:prstGeom prst="rect">
            <a:avLst/>
          </a:prstGeom>
        </p:spPr>
        <p:txBody>
          <a:bodyPr anchor="ctr"/>
          <a:lstStyle/>
          <a:p>
            <a:pPr lvl="0" algn="ctr"/>
            <a:fld id="{5266C0E3-FCB2-4D10-9980-6DFC0D8FABCB}" type="slidenum">
              <a:rPr lang="en-US" sz="900">
                <a:solidFill>
                  <a:schemeClr val="bg1">
                    <a:lumMod val="50000"/>
                  </a:schemeClr>
                </a:solidFill>
              </a:rPr>
              <a:pPr lvl="0" algn="ctr"/>
              <a:t>‹#›</a:t>
            </a:fld>
            <a:endParaRPr lang="en-US" sz="900" dirty="0">
              <a:solidFill>
                <a:schemeClr val="bg1">
                  <a:lumMod val="50000"/>
                </a:schemeClr>
              </a:solidFill>
            </a:endParaRPr>
          </a:p>
        </p:txBody>
      </p:sp>
      <p:cxnSp>
        <p:nvCxnSpPr>
          <p:cNvPr id="13" name="Straight Connector 12">
            <a:extLst>
              <a:ext uri="{FF2B5EF4-FFF2-40B4-BE49-F238E27FC236}">
                <a16:creationId xmlns:a16="http://schemas.microsoft.com/office/drawing/2014/main" id="{D4406047-380E-F547-B16F-A2CC64FE0517}"/>
              </a:ext>
            </a:extLst>
          </p:cNvPr>
          <p:cNvCxnSpPr>
            <a:cxnSpLocks/>
          </p:cNvCxnSpPr>
          <p:nvPr userDrawn="1"/>
        </p:nvCxnSpPr>
        <p:spPr>
          <a:xfrm>
            <a:off x="11667733" y="6454113"/>
            <a:ext cx="0" cy="18288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E2D766E-FD37-A345-B7D6-761DBD33F8F4}"/>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348582" y="6450377"/>
            <a:ext cx="278208" cy="190352"/>
          </a:xfrm>
          <a:prstGeom prst="rect">
            <a:avLst/>
          </a:prstGeom>
        </p:spPr>
      </p:pic>
      <p:pic>
        <p:nvPicPr>
          <p:cNvPr id="12" name="Picture 11">
            <a:extLst>
              <a:ext uri="{FF2B5EF4-FFF2-40B4-BE49-F238E27FC236}">
                <a16:creationId xmlns:a16="http://schemas.microsoft.com/office/drawing/2014/main" id="{77A29803-51D3-0345-BF3D-7F23F631E9AF}"/>
              </a:ext>
            </a:extLst>
          </p:cNvPr>
          <p:cNvPicPr>
            <a:picLocks noChangeAspect="1"/>
          </p:cNvPicPr>
          <p:nvPr userDrawn="1"/>
        </p:nvPicPr>
        <p:blipFill>
          <a:blip r:embed="rId33"/>
          <a:stretch>
            <a:fillRect/>
          </a:stretch>
        </p:blipFill>
        <p:spPr>
          <a:xfrm flipH="1" flipV="1">
            <a:off x="11216640" y="0"/>
            <a:ext cx="975360" cy="225084"/>
          </a:xfrm>
          <a:prstGeom prst="rect">
            <a:avLst/>
          </a:prstGeom>
        </p:spPr>
      </p:pic>
      <p:sp>
        <p:nvSpPr>
          <p:cNvPr id="24" name="Footer Placeholder 20">
            <a:extLst>
              <a:ext uri="{FF2B5EF4-FFF2-40B4-BE49-F238E27FC236}">
                <a16:creationId xmlns:a16="http://schemas.microsoft.com/office/drawing/2014/main" id="{5C3C2070-CF6A-7D4B-AD24-BBE5E642D81A}"/>
              </a:ext>
            </a:extLst>
          </p:cNvPr>
          <p:cNvSpPr txBox="1">
            <a:spLocks/>
          </p:cNvSpPr>
          <p:nvPr userDrawn="1"/>
        </p:nvSpPr>
        <p:spPr>
          <a:xfrm>
            <a:off x="9425273" y="6362991"/>
            <a:ext cx="224245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Fortinet Inc. All Rights Reserved.</a:t>
            </a:r>
          </a:p>
        </p:txBody>
      </p:sp>
    </p:spTree>
    <p:extLst>
      <p:ext uri="{BB962C8B-B14F-4D97-AF65-F5344CB8AC3E}">
        <p14:creationId xmlns:p14="http://schemas.microsoft.com/office/powerpoint/2010/main" val="429025643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400"/>
        </a:spcBef>
        <a:buFont typeface="Arial" panose="020B0604020202020204" pitchFamily="34" charset="0"/>
        <a:buChar char="•"/>
        <a:defRPr sz="2200" kern="1200">
          <a:solidFill>
            <a:schemeClr val="tx1"/>
          </a:solidFill>
          <a:latin typeface="+mn-lt"/>
          <a:ea typeface="+mn-ea"/>
          <a:cs typeface="+mn-cs"/>
        </a:defRPr>
      </a:lvl1pPr>
      <a:lvl2pPr marL="628650" indent="-228600"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2pPr>
      <a:lvl3pPr marL="10287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208">
          <p15:clr>
            <a:srgbClr val="5ACBF0"/>
          </p15:clr>
        </p15:guide>
        <p15:guide id="3" orient="horz" pos="2112">
          <p15:clr>
            <a:srgbClr val="5ACBF0"/>
          </p15:clr>
        </p15:guide>
        <p15:guide id="4" orient="horz" pos="888">
          <p15:clr>
            <a:srgbClr val="5ACBF0"/>
          </p15:clr>
        </p15:guide>
        <p15:guide id="5" orient="horz" pos="3432">
          <p15:clr>
            <a:srgbClr val="5ACBF0"/>
          </p15:clr>
        </p15:guide>
        <p15:guide id="6" orient="horz" pos="3888">
          <p15:clr>
            <a:srgbClr val="5ACBF0"/>
          </p15:clr>
        </p15:guide>
        <p15:guide id="7" orient="horz" pos="4104">
          <p15:clr>
            <a:srgbClr val="5ACBF0"/>
          </p15:clr>
        </p15:guide>
        <p15:guide id="8" orient="horz" pos="216">
          <p15:clr>
            <a:srgbClr val="5ACBF0"/>
          </p15:clr>
        </p15:guide>
        <p15:guide id="9" pos="3792">
          <p15:clr>
            <a:srgbClr val="5ACBF0"/>
          </p15:clr>
        </p15:guide>
        <p15:guide id="10" pos="3888">
          <p15:clr>
            <a:srgbClr val="5ACBF0"/>
          </p15:clr>
        </p15:guide>
        <p15:guide id="19" pos="7464">
          <p15:clr>
            <a:srgbClr val="5ACBF0"/>
          </p15:clr>
        </p15:guide>
        <p15:guide id="20" pos="216">
          <p15:clr>
            <a:srgbClr val="5ACBF0"/>
          </p15:clr>
        </p15:guide>
        <p15:guide id="21" orient="horz" pos="3336">
          <p15:clr>
            <a:srgbClr val="5ACBF0"/>
          </p15:clr>
        </p15:guide>
        <p15:guide id="22" orient="horz" pos="984">
          <p15:clr>
            <a:srgbClr val="5ACBF0"/>
          </p15:clr>
        </p15:guide>
        <p15:guide id="23" pos="2568">
          <p15:clr>
            <a:srgbClr val="5ACBF0"/>
          </p15:clr>
        </p15:guide>
        <p15:guide id="24" pos="2664">
          <p15:clr>
            <a:srgbClr val="5ACBF0"/>
          </p15:clr>
        </p15:guide>
        <p15:guide id="25" pos="5112">
          <p15:clr>
            <a:srgbClr val="5ACBF0"/>
          </p15:clr>
        </p15:guide>
        <p15:guide id="26" pos="5016">
          <p15:clr>
            <a:srgbClr val="5ACBF0"/>
          </p15:clr>
        </p15:guide>
        <p15:guide id="27" pos="1440">
          <p15:clr>
            <a:srgbClr val="5ACBF0"/>
          </p15:clr>
        </p15:guide>
        <p15:guide id="28" pos="1344">
          <p15:clr>
            <a:srgbClr val="5ACBF0"/>
          </p15:clr>
        </p15:guide>
        <p15:guide id="29" pos="6240">
          <p15:clr>
            <a:srgbClr val="5ACBF0"/>
          </p15:clr>
        </p15:guide>
        <p15:guide id="30" pos="6336">
          <p15:clr>
            <a:srgbClr val="5ACBF0"/>
          </p15:clr>
        </p15:guide>
        <p15:guide id="31" orient="horz" pos="216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46.jpeg"/><Relationship Id="rId5" Type="http://schemas.openxmlformats.org/officeDocument/2006/relationships/image" Target="../media/image45.png"/><Relationship Id="rId10" Type="http://schemas.openxmlformats.org/officeDocument/2006/relationships/image" Target="../media/image30.png"/><Relationship Id="rId4" Type="http://schemas.openxmlformats.org/officeDocument/2006/relationships/image" Target="../media/image44.sv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84250" y="501650"/>
            <a:ext cx="5111750" cy="628026"/>
          </a:xfrm>
        </p:spPr>
        <p:txBody>
          <a:bodyPr/>
          <a:lstStyle/>
          <a:p>
            <a:r>
              <a:rPr lang="en-US" dirty="0"/>
              <a:t>Background</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94085" y="1244184"/>
            <a:ext cx="9728617" cy="5112166"/>
          </a:xfrm>
        </p:spPr>
        <p:txBody>
          <a:bodyPr>
            <a:normAutofit fontScale="92500" lnSpcReduction="10000"/>
          </a:bodyPr>
          <a:lstStyle/>
          <a:p>
            <a:r>
              <a:rPr lang="en-US" dirty="0"/>
              <a:t>* In a previous meeting the ACME Corp employee named Robert Loblaw with the job title "IT Manager", met with F5 employee Robin </a:t>
            </a:r>
            <a:r>
              <a:rPr lang="en-US" dirty="0" err="1"/>
              <a:t>Mordasiewicz</a:t>
            </a:r>
            <a:r>
              <a:rPr lang="en-US" dirty="0"/>
              <a:t> with a job title "Sales Engineer" who specializes in presenting and selling the F5 Distributed Cloud product. In the previous meeting Robert, who is responsible for maintaining the ACME Corp website https://</a:t>
            </a:r>
            <a:r>
              <a:rPr lang="en-US" dirty="0" err="1"/>
              <a:t>www.acmecorp.com</a:t>
            </a:r>
            <a:r>
              <a:rPr lang="en-US" dirty="0"/>
              <a:t>, explained to Robin that a security audit of the ACME Corp website revealed that there is currently an ongoing credential stuffing attack, which is leading to </a:t>
            </a:r>
            <a:r>
              <a:rPr lang="en-US" dirty="0" err="1"/>
              <a:t>signifiant</a:t>
            </a:r>
            <a:r>
              <a:rPr lang="en-US" dirty="0"/>
              <a:t> revenue loss and reputation damages.</a:t>
            </a:r>
          </a:p>
          <a:p>
            <a:endParaRPr lang="en-US" dirty="0"/>
          </a:p>
          <a:p>
            <a:r>
              <a:rPr lang="en-US" dirty="0"/>
              <a:t>* Robert also explained to Robin that the current architecture of the ACME Corp website is using the Akamai Content Delivery Network (CDN), with the additional subscription of the Akamai Web Application Firewall (WAF) product named Kona. Robert has learned that the Akamai Kona product does not protect against credential stuffing attacks, and that in order for Akamai to prevent credential stuffing attacks, Robert would need to purchase an additional Akamai product subscription named Akamai Bot Manager. Furthermore, Robert explained that the Akamai CDN load balances to origin servers that are hosted in AWS, and the origin servers that are in AWS which are hosting the website content are also connected to an on </a:t>
            </a:r>
            <a:r>
              <a:rPr lang="en-US" dirty="0" err="1"/>
              <a:t>premisis</a:t>
            </a:r>
            <a:r>
              <a:rPr lang="en-US" dirty="0"/>
              <a:t> datacenter using </a:t>
            </a:r>
            <a:r>
              <a:rPr lang="en-US" dirty="0" err="1"/>
              <a:t>DirectConnect</a:t>
            </a:r>
            <a:r>
              <a:rPr lang="en-US" dirty="0"/>
              <a:t> for database access, and that future plans to be considered are that the ACME Corp website will also expand to be running in both AWS and Azure.</a:t>
            </a:r>
          </a:p>
          <a:p>
            <a:endParaRPr lang="en-US" dirty="0"/>
          </a:p>
          <a:p>
            <a:r>
              <a:rPr lang="en-US" dirty="0"/>
              <a:t>* Robert has invited Robin to present a </a:t>
            </a:r>
            <a:r>
              <a:rPr lang="en-US" dirty="0" err="1"/>
              <a:t>competetive</a:t>
            </a:r>
            <a:r>
              <a:rPr lang="en-US" dirty="0"/>
              <a:t> Bot Protection product from F5 Distributed Cloud in the hopes that the F5 Distributed Cloud product is more fully featured and easier to use. Robert asked Robin to present the F5 Distributed Cloud Bot Protection functionality as well as the additional value add features that the F5 Distributed Cloud product can help with modernizing the ACME Corp website, specifically around multi-cloud networking.</a:t>
            </a:r>
          </a:p>
          <a:p>
            <a:endParaRPr lang="en-US" dirty="0"/>
          </a:p>
          <a:p>
            <a:r>
              <a:rPr lang="en-US" dirty="0"/>
              <a:t>* What follows is the content for an F5 Distributed Cloud presentation focusing on credential stuffing attacks, that Robin will present to Robert.</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loud computing system&#10;&#10;Description automatically generated">
            <a:extLst>
              <a:ext uri="{FF2B5EF4-FFF2-40B4-BE49-F238E27FC236}">
                <a16:creationId xmlns:a16="http://schemas.microsoft.com/office/drawing/2014/main" id="{92E5577E-DD25-5A57-CD83-04CDD1BFA708}"/>
              </a:ext>
            </a:extLst>
          </p:cNvPr>
          <p:cNvPicPr>
            <a:picLocks noChangeAspect="1"/>
          </p:cNvPicPr>
          <p:nvPr/>
        </p:nvPicPr>
        <p:blipFill>
          <a:blip r:embed="rId3"/>
          <a:stretch>
            <a:fillRect/>
          </a:stretch>
        </p:blipFill>
        <p:spPr>
          <a:xfrm>
            <a:off x="2953063" y="483033"/>
            <a:ext cx="6835514" cy="6242791"/>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Deployment Options</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307078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computing network&#10;&#10;Description automatically generated">
            <a:extLst>
              <a:ext uri="{FF2B5EF4-FFF2-40B4-BE49-F238E27FC236}">
                <a16:creationId xmlns:a16="http://schemas.microsoft.com/office/drawing/2014/main" id="{BDE91938-00F4-3BF9-BE14-C1D87BAA775D}"/>
              </a:ext>
            </a:extLst>
          </p:cNvPr>
          <p:cNvPicPr>
            <a:picLocks noChangeAspect="1"/>
          </p:cNvPicPr>
          <p:nvPr/>
        </p:nvPicPr>
        <p:blipFill>
          <a:blip r:embed="rId3"/>
          <a:stretch>
            <a:fillRect/>
          </a:stretch>
        </p:blipFill>
        <p:spPr>
          <a:xfrm>
            <a:off x="4066706" y="401340"/>
            <a:ext cx="5691890" cy="6186837"/>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Multi CDN</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411679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ata center&#10;&#10;Description automatically generated">
            <a:extLst>
              <a:ext uri="{FF2B5EF4-FFF2-40B4-BE49-F238E27FC236}">
                <a16:creationId xmlns:a16="http://schemas.microsoft.com/office/drawing/2014/main" id="{F4E6D4CB-114F-C776-6BC7-CF7D9AF428BD}"/>
              </a:ext>
            </a:extLst>
          </p:cNvPr>
          <p:cNvPicPr>
            <a:picLocks noChangeAspect="1"/>
          </p:cNvPicPr>
          <p:nvPr/>
        </p:nvPicPr>
        <p:blipFill>
          <a:blip r:embed="rId3"/>
          <a:stretch>
            <a:fillRect/>
          </a:stretch>
        </p:blipFill>
        <p:spPr>
          <a:xfrm>
            <a:off x="1124262" y="977709"/>
            <a:ext cx="10629093" cy="5248233"/>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a:t>Campus Area Private Networking</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632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computing system&#10;&#10;Description automatically generated">
            <a:extLst>
              <a:ext uri="{FF2B5EF4-FFF2-40B4-BE49-F238E27FC236}">
                <a16:creationId xmlns:a16="http://schemas.microsoft.com/office/drawing/2014/main" id="{15CE72AB-3678-3439-8045-D4616A89998B}"/>
              </a:ext>
            </a:extLst>
          </p:cNvPr>
          <p:cNvPicPr>
            <a:picLocks noChangeAspect="1"/>
          </p:cNvPicPr>
          <p:nvPr/>
        </p:nvPicPr>
        <p:blipFill>
          <a:blip r:embed="rId3"/>
          <a:stretch>
            <a:fillRect/>
          </a:stretch>
        </p:blipFill>
        <p:spPr>
          <a:xfrm>
            <a:off x="3576922" y="119921"/>
            <a:ext cx="6436508" cy="6528898"/>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err="1"/>
              <a:t>AppStack</a:t>
            </a:r>
            <a:r>
              <a:rPr lang="en-US" sz="4000" dirty="0"/>
              <a:t> in VPC</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423498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661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27BF-8312-A54C-BE13-C7093D3557CE}"/>
              </a:ext>
            </a:extLst>
          </p:cNvPr>
          <p:cNvSpPr>
            <a:spLocks noGrp="1"/>
          </p:cNvSpPr>
          <p:nvPr>
            <p:ph type="title"/>
          </p:nvPr>
        </p:nvSpPr>
        <p:spPr>
          <a:xfrm>
            <a:off x="758517" y="3977678"/>
            <a:ext cx="8687017" cy="1390308"/>
          </a:xfrm>
          <a:prstGeom prst="rect">
            <a:avLst/>
          </a:prstGeom>
        </p:spPr>
        <p:txBody>
          <a:bodyPr lIns="91440" tIns="45720" rIns="91440" bIns="45720" anchor="t"/>
          <a:lstStyle/>
          <a:p>
            <a:r>
              <a:rPr lang="en-US" dirty="0"/>
              <a:t>Shift-left Code Security</a:t>
            </a:r>
          </a:p>
        </p:txBody>
      </p:sp>
      <p:pic>
        <p:nvPicPr>
          <p:cNvPr id="4" name="Picture 3" descr="A red and white logo&#10;&#10;Description automatically generated">
            <a:extLst>
              <a:ext uri="{FF2B5EF4-FFF2-40B4-BE49-F238E27FC236}">
                <a16:creationId xmlns:a16="http://schemas.microsoft.com/office/drawing/2014/main" id="{F3923A76-EDB9-5500-9607-60CD583EC660}"/>
              </a:ext>
            </a:extLst>
          </p:cNvPr>
          <p:cNvPicPr>
            <a:picLocks noChangeAspect="1"/>
          </p:cNvPicPr>
          <p:nvPr/>
        </p:nvPicPr>
        <p:blipFill>
          <a:blip r:embed="rId3"/>
          <a:stretch>
            <a:fillRect/>
          </a:stretch>
        </p:blipFill>
        <p:spPr>
          <a:xfrm>
            <a:off x="508113" y="2254482"/>
            <a:ext cx="1363531" cy="1251679"/>
          </a:xfrm>
          <a:prstGeom prst="rect">
            <a:avLst/>
          </a:prstGeom>
        </p:spPr>
      </p:pic>
    </p:spTree>
    <p:extLst>
      <p:ext uri="{BB962C8B-B14F-4D97-AF65-F5344CB8AC3E}">
        <p14:creationId xmlns:p14="http://schemas.microsoft.com/office/powerpoint/2010/main" val="380206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C4CD-862B-53D2-5B48-3C8AC34DEF27}"/>
              </a:ext>
            </a:extLst>
          </p:cNvPr>
          <p:cNvSpPr>
            <a:spLocks noGrp="1"/>
          </p:cNvSpPr>
          <p:nvPr>
            <p:ph type="title"/>
          </p:nvPr>
        </p:nvSpPr>
        <p:spPr/>
        <p:txBody>
          <a:bodyPr/>
          <a:lstStyle/>
          <a:p>
            <a:r>
              <a:rPr lang="en-US">
                <a:solidFill>
                  <a:schemeClr val="accent3"/>
                </a:solidFill>
              </a:rPr>
              <a:t>SECURE</a:t>
            </a:r>
            <a:r>
              <a:rPr lang="en-US"/>
              <a:t> - SDLC</a:t>
            </a:r>
          </a:p>
        </p:txBody>
      </p:sp>
      <p:sp>
        <p:nvSpPr>
          <p:cNvPr id="3" name="Text Placeholder 2">
            <a:extLst>
              <a:ext uri="{FF2B5EF4-FFF2-40B4-BE49-F238E27FC236}">
                <a16:creationId xmlns:a16="http://schemas.microsoft.com/office/drawing/2014/main" id="{370A3818-E58C-2985-CF0C-0E60801E67AB}"/>
              </a:ext>
            </a:extLst>
          </p:cNvPr>
          <p:cNvSpPr>
            <a:spLocks noGrp="1"/>
          </p:cNvSpPr>
          <p:nvPr>
            <p:ph type="body" sz="quarter" idx="15"/>
          </p:nvPr>
        </p:nvSpPr>
        <p:spPr/>
        <p:txBody>
          <a:bodyPr/>
          <a:lstStyle/>
          <a:p>
            <a:r>
              <a:rPr lang="en-US"/>
              <a:t>Building Security Into Software Development Cycle</a:t>
            </a:r>
          </a:p>
        </p:txBody>
      </p:sp>
      <p:sp>
        <p:nvSpPr>
          <p:cNvPr id="5" name="Right Arrow 4">
            <a:extLst>
              <a:ext uri="{FF2B5EF4-FFF2-40B4-BE49-F238E27FC236}">
                <a16:creationId xmlns:a16="http://schemas.microsoft.com/office/drawing/2014/main" id="{061A397E-8524-1C9F-1435-CCB9AC7D7D48}"/>
              </a:ext>
            </a:extLst>
          </p:cNvPr>
          <p:cNvSpPr/>
          <p:nvPr/>
        </p:nvSpPr>
        <p:spPr>
          <a:xfrm>
            <a:off x="1931666" y="2865783"/>
            <a:ext cx="9922635" cy="1126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448B1214-A50D-DCFE-392C-6C20DF8D7211}"/>
              </a:ext>
            </a:extLst>
          </p:cNvPr>
          <p:cNvSpPr txBox="1"/>
          <p:nvPr/>
        </p:nvSpPr>
        <p:spPr>
          <a:xfrm>
            <a:off x="397659" y="3105834"/>
            <a:ext cx="15440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Development</a:t>
            </a:r>
          </a:p>
        </p:txBody>
      </p:sp>
      <p:pic>
        <p:nvPicPr>
          <p:cNvPr id="10" name="Graphic 10">
            <a:extLst>
              <a:ext uri="{FF2B5EF4-FFF2-40B4-BE49-F238E27FC236}">
                <a16:creationId xmlns:a16="http://schemas.microsoft.com/office/drawing/2014/main" id="{CB447A94-5162-A337-6490-225418C364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7441" y="4534253"/>
            <a:ext cx="457200" cy="457200"/>
          </a:xfrm>
          <a:prstGeom prst="rect">
            <a:avLst/>
          </a:prstGeom>
        </p:spPr>
      </p:pic>
      <p:sp>
        <p:nvSpPr>
          <p:cNvPr id="11" name="TextBox 10">
            <a:extLst>
              <a:ext uri="{FF2B5EF4-FFF2-40B4-BE49-F238E27FC236}">
                <a16:creationId xmlns:a16="http://schemas.microsoft.com/office/drawing/2014/main" id="{59CC613D-F05D-A153-68FA-B7FB2C3AA722}"/>
              </a:ext>
            </a:extLst>
          </p:cNvPr>
          <p:cNvSpPr txBox="1"/>
          <p:nvPr/>
        </p:nvSpPr>
        <p:spPr>
          <a:xfrm>
            <a:off x="1938093" y="4912227"/>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1</a:t>
            </a:r>
          </a:p>
        </p:txBody>
      </p:sp>
      <p:sp>
        <p:nvSpPr>
          <p:cNvPr id="12" name="Bent Arrow 11">
            <a:extLst>
              <a:ext uri="{FF2B5EF4-FFF2-40B4-BE49-F238E27FC236}">
                <a16:creationId xmlns:a16="http://schemas.microsoft.com/office/drawing/2014/main" id="{9AEE9FC5-484F-E70A-004A-1859BFE615F5}"/>
              </a:ext>
            </a:extLst>
          </p:cNvPr>
          <p:cNvSpPr/>
          <p:nvPr/>
        </p:nvSpPr>
        <p:spPr>
          <a:xfrm rot="5400000">
            <a:off x="2300859" y="3918312"/>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B37A7D35-285E-7E6D-C236-72F0B4919A80}"/>
              </a:ext>
            </a:extLst>
          </p:cNvPr>
          <p:cNvSpPr txBox="1"/>
          <p:nvPr/>
        </p:nvSpPr>
        <p:spPr>
          <a:xfrm>
            <a:off x="1630316" y="3970459"/>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18" name="TextBox 17">
            <a:extLst>
              <a:ext uri="{FF2B5EF4-FFF2-40B4-BE49-F238E27FC236}">
                <a16:creationId xmlns:a16="http://schemas.microsoft.com/office/drawing/2014/main" id="{0988E52B-3191-FD19-5C37-460BCBDB71DB}"/>
              </a:ext>
            </a:extLst>
          </p:cNvPr>
          <p:cNvSpPr txBox="1"/>
          <p:nvPr/>
        </p:nvSpPr>
        <p:spPr>
          <a:xfrm>
            <a:off x="4793743" y="4212312"/>
            <a:ext cx="1043876" cy="923330"/>
          </a:xfrm>
          <a:prstGeom prst="rect">
            <a:avLst/>
          </a:prstGeom>
          <a:noFill/>
          <a:ln>
            <a:solidFill>
              <a:schemeClr val="accent1">
                <a:shade val="1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Deploy</a:t>
            </a:r>
          </a:p>
        </p:txBody>
      </p:sp>
      <p:pic>
        <p:nvPicPr>
          <p:cNvPr id="1026" name="Picture 2" descr="Download Check Mark, Tick Mark, Check. Royalty-Free Vector Graphic - Pixabay">
            <a:extLst>
              <a:ext uri="{FF2B5EF4-FFF2-40B4-BE49-F238E27FC236}">
                <a16:creationId xmlns:a16="http://schemas.microsoft.com/office/drawing/2014/main" id="{FC45B63D-C93C-E916-CD23-244D7FE91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437" y="5246524"/>
            <a:ext cx="276247" cy="2710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14592A2-7799-BFAA-61BE-7DF25A5CF6BE}"/>
              </a:ext>
            </a:extLst>
          </p:cNvPr>
          <p:cNvSpPr txBox="1"/>
          <p:nvPr/>
        </p:nvSpPr>
        <p:spPr>
          <a:xfrm>
            <a:off x="5394016" y="5319741"/>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162FE625-A006-E633-D115-E786B139CEF6}"/>
              </a:ext>
            </a:extLst>
          </p:cNvPr>
          <p:cNvSpPr txBox="1"/>
          <p:nvPr/>
        </p:nvSpPr>
        <p:spPr>
          <a:xfrm>
            <a:off x="4969684" y="5190246"/>
            <a:ext cx="11264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Success</a:t>
            </a:r>
          </a:p>
        </p:txBody>
      </p:sp>
      <p:sp>
        <p:nvSpPr>
          <p:cNvPr id="22" name="TextBox 21">
            <a:extLst>
              <a:ext uri="{FF2B5EF4-FFF2-40B4-BE49-F238E27FC236}">
                <a16:creationId xmlns:a16="http://schemas.microsoft.com/office/drawing/2014/main" id="{4514F044-4849-4575-1F49-51DE6D379CB7}"/>
              </a:ext>
            </a:extLst>
          </p:cNvPr>
          <p:cNvSpPr txBox="1"/>
          <p:nvPr/>
        </p:nvSpPr>
        <p:spPr>
          <a:xfrm>
            <a:off x="5311203" y="3228226"/>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Release!</a:t>
            </a:r>
          </a:p>
        </p:txBody>
      </p:sp>
      <p:pic>
        <p:nvPicPr>
          <p:cNvPr id="23" name="Graphic 10">
            <a:extLst>
              <a:ext uri="{FF2B5EF4-FFF2-40B4-BE49-F238E27FC236}">
                <a16:creationId xmlns:a16="http://schemas.microsoft.com/office/drawing/2014/main" id="{D0F2479C-C5B5-8F95-5B8F-17BCE2C8E3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7033" y="4534253"/>
            <a:ext cx="457200" cy="457200"/>
          </a:xfrm>
          <a:prstGeom prst="rect">
            <a:avLst/>
          </a:prstGeom>
        </p:spPr>
      </p:pic>
      <p:sp>
        <p:nvSpPr>
          <p:cNvPr id="24" name="TextBox 23">
            <a:extLst>
              <a:ext uri="{FF2B5EF4-FFF2-40B4-BE49-F238E27FC236}">
                <a16:creationId xmlns:a16="http://schemas.microsoft.com/office/drawing/2014/main" id="{F0456A8C-6E46-A2ED-A2FA-EDC07AB42D42}"/>
              </a:ext>
            </a:extLst>
          </p:cNvPr>
          <p:cNvSpPr txBox="1"/>
          <p:nvPr/>
        </p:nvSpPr>
        <p:spPr>
          <a:xfrm>
            <a:off x="3368193" y="4912227"/>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2</a:t>
            </a:r>
          </a:p>
        </p:txBody>
      </p:sp>
      <p:sp>
        <p:nvSpPr>
          <p:cNvPr id="25" name="Bent Arrow 24">
            <a:extLst>
              <a:ext uri="{FF2B5EF4-FFF2-40B4-BE49-F238E27FC236}">
                <a16:creationId xmlns:a16="http://schemas.microsoft.com/office/drawing/2014/main" id="{700CC1EC-3F3E-315F-C8E6-E5433E426DB0}"/>
              </a:ext>
            </a:extLst>
          </p:cNvPr>
          <p:cNvSpPr/>
          <p:nvPr/>
        </p:nvSpPr>
        <p:spPr>
          <a:xfrm rot="5400000">
            <a:off x="3800451" y="3918312"/>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DB38C6F4-0A78-1120-1407-AB858D2C782A}"/>
              </a:ext>
            </a:extLst>
          </p:cNvPr>
          <p:cNvSpPr txBox="1"/>
          <p:nvPr/>
        </p:nvSpPr>
        <p:spPr>
          <a:xfrm>
            <a:off x="3129908" y="3970459"/>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27" name="TextBox 26">
            <a:extLst>
              <a:ext uri="{FF2B5EF4-FFF2-40B4-BE49-F238E27FC236}">
                <a16:creationId xmlns:a16="http://schemas.microsoft.com/office/drawing/2014/main" id="{F17FB8E8-4020-8CDB-61CA-154768E422F5}"/>
              </a:ext>
            </a:extLst>
          </p:cNvPr>
          <p:cNvSpPr txBox="1"/>
          <p:nvPr/>
        </p:nvSpPr>
        <p:spPr>
          <a:xfrm>
            <a:off x="4592944" y="3828397"/>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CI/CD Tools</a:t>
            </a:r>
          </a:p>
        </p:txBody>
      </p:sp>
      <p:pic>
        <p:nvPicPr>
          <p:cNvPr id="28" name="Graphic 10">
            <a:extLst>
              <a:ext uri="{FF2B5EF4-FFF2-40B4-BE49-F238E27FC236}">
                <a16:creationId xmlns:a16="http://schemas.microsoft.com/office/drawing/2014/main" id="{CA10CA16-1E55-A739-0541-4F2411A96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9041" y="4447570"/>
            <a:ext cx="457200" cy="457200"/>
          </a:xfrm>
          <a:prstGeom prst="rect">
            <a:avLst/>
          </a:prstGeom>
        </p:spPr>
      </p:pic>
      <p:sp>
        <p:nvSpPr>
          <p:cNvPr id="29" name="TextBox 28">
            <a:extLst>
              <a:ext uri="{FF2B5EF4-FFF2-40B4-BE49-F238E27FC236}">
                <a16:creationId xmlns:a16="http://schemas.microsoft.com/office/drawing/2014/main" id="{E551138A-7D8A-C738-4A34-17DDBE5CE0B1}"/>
              </a:ext>
            </a:extLst>
          </p:cNvPr>
          <p:cNvSpPr txBox="1"/>
          <p:nvPr/>
        </p:nvSpPr>
        <p:spPr>
          <a:xfrm>
            <a:off x="6549693" y="4825544"/>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3</a:t>
            </a:r>
          </a:p>
        </p:txBody>
      </p:sp>
      <p:sp>
        <p:nvSpPr>
          <p:cNvPr id="30" name="Bent Arrow 29">
            <a:extLst>
              <a:ext uri="{FF2B5EF4-FFF2-40B4-BE49-F238E27FC236}">
                <a16:creationId xmlns:a16="http://schemas.microsoft.com/office/drawing/2014/main" id="{AA4223AE-AA8F-B6CD-AA16-9C2E65A73FF4}"/>
              </a:ext>
            </a:extLst>
          </p:cNvPr>
          <p:cNvSpPr/>
          <p:nvPr/>
        </p:nvSpPr>
        <p:spPr>
          <a:xfrm rot="5400000">
            <a:off x="6912459" y="3831629"/>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D90DF072-666A-037A-74E0-6458DEDCAE5C}"/>
              </a:ext>
            </a:extLst>
          </p:cNvPr>
          <p:cNvSpPr txBox="1"/>
          <p:nvPr/>
        </p:nvSpPr>
        <p:spPr>
          <a:xfrm>
            <a:off x="6241916" y="3883776"/>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pic>
        <p:nvPicPr>
          <p:cNvPr id="32" name="Graphic 10">
            <a:extLst>
              <a:ext uri="{FF2B5EF4-FFF2-40B4-BE49-F238E27FC236}">
                <a16:creationId xmlns:a16="http://schemas.microsoft.com/office/drawing/2014/main" id="{D06375BB-30CE-0B2B-C740-3FEE0F41F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6620" y="4447570"/>
            <a:ext cx="457200" cy="457200"/>
          </a:xfrm>
          <a:prstGeom prst="rect">
            <a:avLst/>
          </a:prstGeom>
        </p:spPr>
      </p:pic>
      <p:sp>
        <p:nvSpPr>
          <p:cNvPr id="33" name="TextBox 32">
            <a:extLst>
              <a:ext uri="{FF2B5EF4-FFF2-40B4-BE49-F238E27FC236}">
                <a16:creationId xmlns:a16="http://schemas.microsoft.com/office/drawing/2014/main" id="{FC6AE25B-1F17-41AE-0301-29235F0770F3}"/>
              </a:ext>
            </a:extLst>
          </p:cNvPr>
          <p:cNvSpPr txBox="1"/>
          <p:nvPr/>
        </p:nvSpPr>
        <p:spPr>
          <a:xfrm>
            <a:off x="8307272" y="4825544"/>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4</a:t>
            </a:r>
          </a:p>
        </p:txBody>
      </p:sp>
      <p:sp>
        <p:nvSpPr>
          <p:cNvPr id="34" name="Bent Arrow 33">
            <a:extLst>
              <a:ext uri="{FF2B5EF4-FFF2-40B4-BE49-F238E27FC236}">
                <a16:creationId xmlns:a16="http://schemas.microsoft.com/office/drawing/2014/main" id="{9EA0743A-FBF4-D993-C019-0A031D3FC42D}"/>
              </a:ext>
            </a:extLst>
          </p:cNvPr>
          <p:cNvSpPr/>
          <p:nvPr/>
        </p:nvSpPr>
        <p:spPr>
          <a:xfrm rot="5400000">
            <a:off x="8670038" y="3831629"/>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1728FCE0-1476-4B46-F1B6-2B33EED750BE}"/>
              </a:ext>
            </a:extLst>
          </p:cNvPr>
          <p:cNvSpPr txBox="1"/>
          <p:nvPr/>
        </p:nvSpPr>
        <p:spPr>
          <a:xfrm>
            <a:off x="7999495" y="3883776"/>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36" name="TextBox 35">
            <a:extLst>
              <a:ext uri="{FF2B5EF4-FFF2-40B4-BE49-F238E27FC236}">
                <a16:creationId xmlns:a16="http://schemas.microsoft.com/office/drawing/2014/main" id="{EBDE09D4-00C4-198B-5996-AF307695E27C}"/>
              </a:ext>
            </a:extLst>
          </p:cNvPr>
          <p:cNvSpPr txBox="1"/>
          <p:nvPr/>
        </p:nvSpPr>
        <p:spPr>
          <a:xfrm>
            <a:off x="9577298" y="4199654"/>
            <a:ext cx="1043876" cy="923330"/>
          </a:xfrm>
          <a:prstGeom prst="rect">
            <a:avLst/>
          </a:prstGeom>
          <a:noFill/>
          <a:ln>
            <a:solidFill>
              <a:schemeClr val="accent1">
                <a:shade val="1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Deploy</a:t>
            </a:r>
          </a:p>
        </p:txBody>
      </p:sp>
      <p:sp>
        <p:nvSpPr>
          <p:cNvPr id="38" name="TextBox 37">
            <a:extLst>
              <a:ext uri="{FF2B5EF4-FFF2-40B4-BE49-F238E27FC236}">
                <a16:creationId xmlns:a16="http://schemas.microsoft.com/office/drawing/2014/main" id="{5582C5E4-3891-0789-9E0F-B66755D57DD0}"/>
              </a:ext>
            </a:extLst>
          </p:cNvPr>
          <p:cNvSpPr txBox="1"/>
          <p:nvPr/>
        </p:nvSpPr>
        <p:spPr>
          <a:xfrm>
            <a:off x="10177571" y="5307083"/>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40" name="Picture 6" descr="Check Mark Icon . Red Cross Flat Simbol X. Delete Icon Vector Illustration.  Eps 10 Stock Vector - Illustration of agreement, list: 178572656">
            <a:extLst>
              <a:ext uri="{FF2B5EF4-FFF2-40B4-BE49-F238E27FC236}">
                <a16:creationId xmlns:a16="http://schemas.microsoft.com/office/drawing/2014/main" id="{32EE7B42-31AE-B3C4-3A05-C0599FACA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5236" y="5255734"/>
            <a:ext cx="328760" cy="32876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D0F6DEAB-8569-D84A-DD0C-ABFB2B337FBC}"/>
              </a:ext>
            </a:extLst>
          </p:cNvPr>
          <p:cNvSpPr txBox="1"/>
          <p:nvPr/>
        </p:nvSpPr>
        <p:spPr>
          <a:xfrm>
            <a:off x="9851756" y="5235448"/>
            <a:ext cx="11264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Failed</a:t>
            </a:r>
          </a:p>
        </p:txBody>
      </p:sp>
      <p:sp>
        <p:nvSpPr>
          <p:cNvPr id="42" name="TextBox 41">
            <a:extLst>
              <a:ext uri="{FF2B5EF4-FFF2-40B4-BE49-F238E27FC236}">
                <a16:creationId xmlns:a16="http://schemas.microsoft.com/office/drawing/2014/main" id="{4B6E6D6F-9F70-D82C-A2E9-E363DCE524EA}"/>
              </a:ext>
            </a:extLst>
          </p:cNvPr>
          <p:cNvSpPr txBox="1"/>
          <p:nvPr/>
        </p:nvSpPr>
        <p:spPr>
          <a:xfrm>
            <a:off x="9448825" y="3255471"/>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Release!</a:t>
            </a:r>
          </a:p>
        </p:txBody>
      </p:sp>
      <p:sp>
        <p:nvSpPr>
          <p:cNvPr id="43" name="TextBox 42">
            <a:extLst>
              <a:ext uri="{FF2B5EF4-FFF2-40B4-BE49-F238E27FC236}">
                <a16:creationId xmlns:a16="http://schemas.microsoft.com/office/drawing/2014/main" id="{4FE25B2E-831F-45A5-AC43-E5260D4B8D1E}"/>
              </a:ext>
            </a:extLst>
          </p:cNvPr>
          <p:cNvSpPr txBox="1"/>
          <p:nvPr/>
        </p:nvSpPr>
        <p:spPr>
          <a:xfrm>
            <a:off x="9329168" y="3802183"/>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CI/CD Tools</a:t>
            </a:r>
          </a:p>
        </p:txBody>
      </p:sp>
      <p:sp>
        <p:nvSpPr>
          <p:cNvPr id="50" name="TextBox 49">
            <a:extLst>
              <a:ext uri="{FF2B5EF4-FFF2-40B4-BE49-F238E27FC236}">
                <a16:creationId xmlns:a16="http://schemas.microsoft.com/office/drawing/2014/main" id="{CC9A4D92-A6B4-B3CF-2AB9-019CFC5E50DB}"/>
              </a:ext>
            </a:extLst>
          </p:cNvPr>
          <p:cNvSpPr txBox="1"/>
          <p:nvPr/>
        </p:nvSpPr>
        <p:spPr>
          <a:xfrm>
            <a:off x="4306591" y="1422957"/>
            <a:ext cx="23006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rial" panose="020B0604020202020204"/>
              </a:rPr>
              <a:t>SAST</a:t>
            </a:r>
            <a:br>
              <a:rPr lang="en-US" b="1" dirty="0">
                <a:solidFill>
                  <a:srgbClr val="000000"/>
                </a:solidFill>
                <a:latin typeface="Arial" panose="020B0604020202020204"/>
              </a:rPr>
            </a:br>
            <a:r>
              <a:rPr kumimoji="0" lang="en-US" sz="1800" b="0" i="0" u="none" strike="noStrike" kern="1200" cap="none" spc="0" normalizeH="0" baseline="0" noProof="0" dirty="0">
                <a:ln>
                  <a:noFill/>
                </a:ln>
                <a:solidFill>
                  <a:srgbClr val="DA291C"/>
                </a:solidFill>
                <a:effectLst/>
                <a:uLnTx/>
                <a:uFillTx/>
                <a:latin typeface="Arial" panose="020B0604020202020204"/>
                <a:ea typeface="+mn-ea"/>
                <a:cs typeface="+mn-cs"/>
              </a:rPr>
              <a:t>CI/CD Trigger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Scans</a:t>
            </a:r>
          </a:p>
        </p:txBody>
      </p:sp>
      <p:sp>
        <p:nvSpPr>
          <p:cNvPr id="51" name="Bent Arrow 50">
            <a:extLst>
              <a:ext uri="{FF2B5EF4-FFF2-40B4-BE49-F238E27FC236}">
                <a16:creationId xmlns:a16="http://schemas.microsoft.com/office/drawing/2014/main" id="{CA2059C7-0943-A4E5-9DDC-473DD0AC1332}"/>
              </a:ext>
            </a:extLst>
          </p:cNvPr>
          <p:cNvSpPr/>
          <p:nvPr/>
        </p:nvSpPr>
        <p:spPr>
          <a:xfrm rot="5400000">
            <a:off x="3672846" y="2178777"/>
            <a:ext cx="667198" cy="1141409"/>
          </a:xfrm>
          <a:prstGeom prst="bentArrow">
            <a:avLst>
              <a:gd name="adj1" fmla="val 25000"/>
              <a:gd name="adj2" fmla="val 25000"/>
              <a:gd name="adj3" fmla="val 25000"/>
              <a:gd name="adj4" fmla="val 54546"/>
            </a:avLst>
          </a:prstGeom>
          <a:solidFill>
            <a:schemeClr val="accent2"/>
          </a:solidFill>
          <a:ln>
            <a:solidFill>
              <a:schemeClr val="accent1">
                <a:shade val="15000"/>
              </a:schemeClr>
            </a:solidFill>
          </a:ln>
          <a:scene3d>
            <a:camera prst="orthographicFront">
              <a:rot lat="10800000" lon="21300001" rev="107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060E570B-9518-90BA-654C-EEA82DA7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9387" y="2034820"/>
            <a:ext cx="875881" cy="875881"/>
          </a:xfrm>
          <a:prstGeom prst="rect">
            <a:avLst/>
          </a:prstGeom>
        </p:spPr>
      </p:pic>
      <p:pic>
        <p:nvPicPr>
          <p:cNvPr id="2050" name="Picture 2" descr="Database Basic Miscellany Lineal icon">
            <a:extLst>
              <a:ext uri="{FF2B5EF4-FFF2-40B4-BE49-F238E27FC236}">
                <a16:creationId xmlns:a16="http://schemas.microsoft.com/office/drawing/2014/main" id="{4FCF841F-328A-1C76-C01E-59D4A860F1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050" y="3205001"/>
            <a:ext cx="443380" cy="4433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B3E917-254F-ED6F-78A8-8A9220647341}"/>
              </a:ext>
            </a:extLst>
          </p:cNvPr>
          <p:cNvSpPr txBox="1"/>
          <p:nvPr/>
        </p:nvSpPr>
        <p:spPr>
          <a:xfrm>
            <a:off x="3579077" y="3207045"/>
            <a:ext cx="984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Code Repository</a:t>
            </a:r>
          </a:p>
        </p:txBody>
      </p:sp>
      <p:sp>
        <p:nvSpPr>
          <p:cNvPr id="8" name="Up Arrow 7">
            <a:extLst>
              <a:ext uri="{FF2B5EF4-FFF2-40B4-BE49-F238E27FC236}">
                <a16:creationId xmlns:a16="http://schemas.microsoft.com/office/drawing/2014/main" id="{79570EBF-41C8-2032-F4C9-DE1FB4ECE8BD}"/>
              </a:ext>
            </a:extLst>
          </p:cNvPr>
          <p:cNvSpPr/>
          <p:nvPr/>
        </p:nvSpPr>
        <p:spPr>
          <a:xfrm>
            <a:off x="4969684" y="3012583"/>
            <a:ext cx="318260" cy="753700"/>
          </a:xfrm>
          <a:prstGeom prst="upArrow">
            <a:avLst/>
          </a:prstGeom>
          <a:solidFill>
            <a:schemeClr val="accent2"/>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D92501CD-BCDA-D931-834B-2B22FC7A0552}"/>
              </a:ext>
            </a:extLst>
          </p:cNvPr>
          <p:cNvSpPr txBox="1"/>
          <p:nvPr/>
        </p:nvSpPr>
        <p:spPr>
          <a:xfrm>
            <a:off x="8530966" y="1466996"/>
            <a:ext cx="2300694" cy="646331"/>
          </a:xfrm>
          <a:prstGeom prst="rect">
            <a:avLst/>
          </a:prstGeom>
          <a:noFill/>
        </p:spPr>
        <p:txBody>
          <a:bodyPr wrap="none" rtlCol="0">
            <a:spAutoFit/>
          </a:bodyPr>
          <a:lstStyle/>
          <a:p>
            <a:r>
              <a:rPr lang="en-US" b="1" dirty="0">
                <a:solidFill>
                  <a:srgbClr val="000000"/>
                </a:solidFill>
                <a:latin typeface="Arial" panose="020B0604020202020204"/>
              </a:rPr>
              <a:t>DAST</a:t>
            </a:r>
            <a:br>
              <a:rPr lang="en-US" b="1" dirty="0">
                <a:solidFill>
                  <a:srgbClr val="000000"/>
                </a:solidFill>
                <a:latin typeface="Arial" panose="020B0604020202020204"/>
              </a:rPr>
            </a:br>
            <a:r>
              <a:rPr kumimoji="0" lang="en-US" sz="1800" b="0" i="0" u="none" strike="noStrike" kern="1200" cap="none" spc="0" normalizeH="0" baseline="0" noProof="0" dirty="0">
                <a:ln>
                  <a:noFill/>
                </a:ln>
                <a:solidFill>
                  <a:srgbClr val="DA291C"/>
                </a:solidFill>
                <a:effectLst/>
                <a:uLnTx/>
                <a:uFillTx/>
                <a:latin typeface="Arial" panose="020B0604020202020204"/>
                <a:ea typeface="+mn-ea"/>
                <a:cs typeface="+mn-cs"/>
              </a:rPr>
              <a:t>CI/CD Trigger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Scans</a:t>
            </a:r>
          </a:p>
        </p:txBody>
      </p:sp>
      <p:pic>
        <p:nvPicPr>
          <p:cNvPr id="17" name="Graphic 16">
            <a:extLst>
              <a:ext uri="{FF2B5EF4-FFF2-40B4-BE49-F238E27FC236}">
                <a16:creationId xmlns:a16="http://schemas.microsoft.com/office/drawing/2014/main" id="{0814CDDD-6AC0-DBB5-2B9D-8C9487979A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5480" y="2080268"/>
            <a:ext cx="875881" cy="875881"/>
          </a:xfrm>
          <a:prstGeom prst="rect">
            <a:avLst/>
          </a:prstGeom>
        </p:spPr>
      </p:pic>
      <p:pic>
        <p:nvPicPr>
          <p:cNvPr id="21" name="Picture 2" descr="Database Basic Miscellany Lineal icon">
            <a:extLst>
              <a:ext uri="{FF2B5EF4-FFF2-40B4-BE49-F238E27FC236}">
                <a16:creationId xmlns:a16="http://schemas.microsoft.com/office/drawing/2014/main" id="{BCC395A8-D54B-8CFE-7B40-09A2C9EEFA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7159" y="3207838"/>
            <a:ext cx="443380" cy="44338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2412344-7BA3-D81A-A9EB-D26625332241}"/>
              </a:ext>
            </a:extLst>
          </p:cNvPr>
          <p:cNvSpPr txBox="1"/>
          <p:nvPr/>
        </p:nvSpPr>
        <p:spPr>
          <a:xfrm>
            <a:off x="8178186" y="3209882"/>
            <a:ext cx="984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Code Repository</a:t>
            </a:r>
          </a:p>
        </p:txBody>
      </p:sp>
      <p:sp>
        <p:nvSpPr>
          <p:cNvPr id="44" name="Bent Arrow 43">
            <a:extLst>
              <a:ext uri="{FF2B5EF4-FFF2-40B4-BE49-F238E27FC236}">
                <a16:creationId xmlns:a16="http://schemas.microsoft.com/office/drawing/2014/main" id="{3358C3A2-168C-37EC-11F6-5A3E3C98F7D9}"/>
              </a:ext>
            </a:extLst>
          </p:cNvPr>
          <p:cNvSpPr/>
          <p:nvPr/>
        </p:nvSpPr>
        <p:spPr>
          <a:xfrm rot="5400000">
            <a:off x="7973673" y="2180457"/>
            <a:ext cx="667198" cy="1141409"/>
          </a:xfrm>
          <a:prstGeom prst="bentArrow">
            <a:avLst>
              <a:gd name="adj1" fmla="val 25000"/>
              <a:gd name="adj2" fmla="val 25000"/>
              <a:gd name="adj3" fmla="val 25000"/>
              <a:gd name="adj4" fmla="val 54546"/>
            </a:avLst>
          </a:prstGeom>
          <a:solidFill>
            <a:schemeClr val="accent2"/>
          </a:solidFill>
          <a:ln>
            <a:solidFill>
              <a:schemeClr val="accent1">
                <a:shade val="15000"/>
              </a:schemeClr>
            </a:solidFill>
          </a:ln>
          <a:scene3d>
            <a:camera prst="orthographicFront">
              <a:rot lat="10800000" lon="21300001" rev="107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9" name="U-turn Arrow 8">
            <a:extLst>
              <a:ext uri="{FF2B5EF4-FFF2-40B4-BE49-F238E27FC236}">
                <a16:creationId xmlns:a16="http://schemas.microsoft.com/office/drawing/2014/main" id="{4E78562E-C07F-8A04-B2BE-0292149B5992}"/>
              </a:ext>
            </a:extLst>
          </p:cNvPr>
          <p:cNvSpPr/>
          <p:nvPr/>
        </p:nvSpPr>
        <p:spPr>
          <a:xfrm rot="10800000">
            <a:off x="7405252" y="5592443"/>
            <a:ext cx="2219984" cy="52982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C078AEF3-96ED-6AE5-37C1-25E57F2EFFF4}"/>
              </a:ext>
            </a:extLst>
          </p:cNvPr>
          <p:cNvSpPr txBox="1"/>
          <p:nvPr/>
        </p:nvSpPr>
        <p:spPr>
          <a:xfrm>
            <a:off x="8170539" y="5625066"/>
            <a:ext cx="1825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Fix</a:t>
            </a:r>
          </a:p>
        </p:txBody>
      </p:sp>
      <p:pic>
        <p:nvPicPr>
          <p:cNvPr id="15" name="Picture 14" descr="A red and white logo&#10;&#10;Description automatically generated">
            <a:extLst>
              <a:ext uri="{FF2B5EF4-FFF2-40B4-BE49-F238E27FC236}">
                <a16:creationId xmlns:a16="http://schemas.microsoft.com/office/drawing/2014/main" id="{DB9F95A1-F966-5F08-5587-C0AF2FF6331D}"/>
              </a:ext>
            </a:extLst>
          </p:cNvPr>
          <p:cNvPicPr>
            <a:picLocks noChangeAspect="1"/>
          </p:cNvPicPr>
          <p:nvPr/>
        </p:nvPicPr>
        <p:blipFill>
          <a:blip r:embed="rId10"/>
          <a:stretch>
            <a:fillRect/>
          </a:stretch>
        </p:blipFill>
        <p:spPr>
          <a:xfrm>
            <a:off x="10493313" y="215317"/>
            <a:ext cx="1363531" cy="1251679"/>
          </a:xfrm>
          <a:prstGeom prst="rect">
            <a:avLst/>
          </a:prstGeom>
        </p:spPr>
      </p:pic>
      <p:sp>
        <p:nvSpPr>
          <p:cNvPr id="46" name="Rectangle 45">
            <a:extLst>
              <a:ext uri="{FF2B5EF4-FFF2-40B4-BE49-F238E27FC236}">
                <a16:creationId xmlns:a16="http://schemas.microsoft.com/office/drawing/2014/main" id="{86458DC3-C08B-6BD2-26EC-20766543D4D3}"/>
              </a:ext>
            </a:extLst>
          </p:cNvPr>
          <p:cNvSpPr/>
          <p:nvPr/>
        </p:nvSpPr>
        <p:spPr>
          <a:xfrm>
            <a:off x="-149902" y="6370820"/>
            <a:ext cx="12891541" cy="704537"/>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2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A6C4-F65F-F855-F546-77E3ED75C5E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BBD239-C0E5-5770-4599-BBA0E68E551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6422701-340A-119A-6EEC-1F7266A6E7DF}"/>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7FDB0AC-A0F4-1032-6401-4C1869E5FB04}"/>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CB74EDB2-5C1B-33E4-AB3D-D1129843A141}"/>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1D8733E1-8974-E435-B325-3A37089FF634}"/>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150A57BB-2B1F-AC9A-BFA7-069D37BDE9E7}"/>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3211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022750" y="4434840"/>
            <a:ext cx="5335061" cy="1122202"/>
          </a:xfrm>
        </p:spPr>
        <p:txBody>
          <a:bodyPr/>
          <a:lstStyle/>
          <a:p>
            <a:r>
              <a:rPr lang="en-US" dirty="0"/>
              <a:t>F5 Distributed Cloud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vert="horz" lIns="91440" tIns="45720" rIns="91440" bIns="45720" rtlCol="0" anchor="t">
            <a:normAutofit/>
          </a:bodyPr>
          <a:lstStyle/>
          <a:p>
            <a:r>
              <a:rPr lang="en-US" dirty="0"/>
              <a:t>Robin </a:t>
            </a:r>
            <a:r>
              <a:rPr lang="en-US" dirty="0" err="1"/>
              <a:t>Mordasiewicz</a:t>
            </a:r>
            <a:r>
              <a:rPr lang="en-US" dirty="0"/>
              <a:t> – Sales Engineer</a:t>
            </a:r>
          </a:p>
        </p:txBody>
      </p:sp>
      <p:pic>
        <p:nvPicPr>
          <p:cNvPr id="4" name="Picture 3" descr="A red and white logo&#10;&#10;Description automatically generated">
            <a:extLst>
              <a:ext uri="{FF2B5EF4-FFF2-40B4-BE49-F238E27FC236}">
                <a16:creationId xmlns:a16="http://schemas.microsoft.com/office/drawing/2014/main" id="{3C4BE5D5-83FE-CEF2-04CD-2EA2C730F4A1}"/>
              </a:ext>
            </a:extLst>
          </p:cNvPr>
          <p:cNvPicPr>
            <a:picLocks noChangeAspect="1"/>
          </p:cNvPicPr>
          <p:nvPr/>
        </p:nvPicPr>
        <p:blipFill>
          <a:blip r:embed="rId3"/>
          <a:stretch>
            <a:fillRect/>
          </a:stretch>
        </p:blipFill>
        <p:spPr>
          <a:xfrm>
            <a:off x="10508726" y="309371"/>
            <a:ext cx="987948" cy="906905"/>
          </a:xfrm>
          <a:prstGeom prst="rect">
            <a:avLst/>
          </a:prstGeom>
        </p:spPr>
      </p:pic>
      <p:pic>
        <p:nvPicPr>
          <p:cNvPr id="6" name="Picture 5" descr="A person wearing glasses and a suit&#10;&#10;Description automatically generated with low confidence">
            <a:extLst>
              <a:ext uri="{FF2B5EF4-FFF2-40B4-BE49-F238E27FC236}">
                <a16:creationId xmlns:a16="http://schemas.microsoft.com/office/drawing/2014/main" id="{B7AEAE06-26E3-3EAA-D20D-8A452F7C946E}"/>
              </a:ext>
            </a:extLst>
          </p:cNvPr>
          <p:cNvPicPr>
            <a:picLocks noChangeAspect="1"/>
          </p:cNvPicPr>
          <p:nvPr/>
        </p:nvPicPr>
        <p:blipFill>
          <a:blip r:embed="rId4"/>
          <a:stretch>
            <a:fillRect/>
          </a:stretch>
        </p:blipFill>
        <p:spPr>
          <a:xfrm>
            <a:off x="1565346" y="762823"/>
            <a:ext cx="4530654" cy="4530654"/>
          </a:xfrm>
          <a:prstGeom prst="ellipse">
            <a:avLst/>
          </a:prstGeom>
          <a:ln w="76200" cap="rnd">
            <a:solidFill>
              <a:srgbClr val="000000"/>
            </a:solidFill>
            <a:prstDash val="solid"/>
          </a:ln>
          <a:effectLst/>
        </p:spPr>
      </p:pic>
    </p:spTree>
    <p:extLst>
      <p:ext uri="{BB962C8B-B14F-4D97-AF65-F5344CB8AC3E}">
        <p14:creationId xmlns:p14="http://schemas.microsoft.com/office/powerpoint/2010/main" val="258605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black and red rectangular sign with red squares and white text&#10;&#10;Description automatically generated">
            <a:extLst>
              <a:ext uri="{FF2B5EF4-FFF2-40B4-BE49-F238E27FC236}">
                <a16:creationId xmlns:a16="http://schemas.microsoft.com/office/drawing/2014/main" id="{B6319ADF-488C-218A-E0DE-36BFDA63070B}"/>
              </a:ext>
            </a:extLst>
          </p:cNvPr>
          <p:cNvPicPr>
            <a:picLocks noChangeAspect="1"/>
          </p:cNvPicPr>
          <p:nvPr/>
        </p:nvPicPr>
        <p:blipFill>
          <a:blip r:embed="rId3"/>
          <a:stretch>
            <a:fillRect/>
          </a:stretch>
        </p:blipFill>
        <p:spPr>
          <a:xfrm>
            <a:off x="820961" y="1305782"/>
            <a:ext cx="10884194" cy="4246436"/>
          </a:xfrm>
          <a:prstGeom prst="rect">
            <a:avLst/>
          </a:prstGeom>
        </p:spPr>
      </p:pic>
    </p:spTree>
    <p:extLst>
      <p:ext uri="{BB962C8B-B14F-4D97-AF65-F5344CB8AC3E}">
        <p14:creationId xmlns:p14="http://schemas.microsoft.com/office/powerpoint/2010/main" val="411540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ed and white logo&#10;&#10;Description automatically generated">
            <a:extLst>
              <a:ext uri="{FF2B5EF4-FFF2-40B4-BE49-F238E27FC236}">
                <a16:creationId xmlns:a16="http://schemas.microsoft.com/office/drawing/2014/main" id="{A2F4232F-3F8D-539A-95A1-229AFCDCC9D1}"/>
              </a:ext>
            </a:extLst>
          </p:cNvPr>
          <p:cNvPicPr>
            <a:picLocks noChangeAspect="1"/>
          </p:cNvPicPr>
          <p:nvPr/>
        </p:nvPicPr>
        <p:blipFill>
          <a:blip r:embed="rId3"/>
          <a:stretch>
            <a:fillRect/>
          </a:stretch>
        </p:blipFill>
        <p:spPr>
          <a:xfrm>
            <a:off x="2331555" y="524655"/>
            <a:ext cx="1428849" cy="1311639"/>
          </a:xfrm>
          <a:prstGeom prst="rect">
            <a:avLst/>
          </a:prstGeom>
        </p:spPr>
      </p:pic>
      <p:pic>
        <p:nvPicPr>
          <p:cNvPr id="25" name="Picture 24" descr="A black background with orange and blue text&#10;&#10;Description automatically generated">
            <a:extLst>
              <a:ext uri="{FF2B5EF4-FFF2-40B4-BE49-F238E27FC236}">
                <a16:creationId xmlns:a16="http://schemas.microsoft.com/office/drawing/2014/main" id="{D3F6C0FF-6B57-12FC-711B-770A7ACCBC7F}"/>
              </a:ext>
            </a:extLst>
          </p:cNvPr>
          <p:cNvPicPr>
            <a:picLocks noChangeAspect="1"/>
          </p:cNvPicPr>
          <p:nvPr/>
        </p:nvPicPr>
        <p:blipFill>
          <a:blip r:embed="rId4"/>
          <a:stretch>
            <a:fillRect/>
          </a:stretch>
        </p:blipFill>
        <p:spPr>
          <a:xfrm>
            <a:off x="7540051" y="572634"/>
            <a:ext cx="2674495" cy="1215680"/>
          </a:xfrm>
          <a:prstGeom prst="rect">
            <a:avLst/>
          </a:prstGeom>
        </p:spPr>
      </p:pic>
      <p:sp>
        <p:nvSpPr>
          <p:cNvPr id="26" name="TextBox 25">
            <a:extLst>
              <a:ext uri="{FF2B5EF4-FFF2-40B4-BE49-F238E27FC236}">
                <a16:creationId xmlns:a16="http://schemas.microsoft.com/office/drawing/2014/main" id="{4F227612-56B9-223B-9DF7-123AE286C535}"/>
              </a:ext>
            </a:extLst>
          </p:cNvPr>
          <p:cNvSpPr txBox="1"/>
          <p:nvPr/>
        </p:nvSpPr>
        <p:spPr>
          <a:xfrm>
            <a:off x="8124669" y="2833141"/>
            <a:ext cx="1404231" cy="1754326"/>
          </a:xfrm>
          <a:prstGeom prst="rect">
            <a:avLst/>
          </a:prstGeom>
          <a:noFill/>
        </p:spPr>
        <p:txBody>
          <a:bodyPr wrap="none" rtlCol="0">
            <a:spAutoFit/>
          </a:bodyPr>
          <a:lstStyle/>
          <a:p>
            <a:r>
              <a:rPr lang="en-US" dirty="0"/>
              <a:t>Locations</a:t>
            </a:r>
          </a:p>
          <a:p>
            <a:r>
              <a:rPr lang="en-US" dirty="0"/>
              <a:t>BGP Peers</a:t>
            </a:r>
          </a:p>
          <a:p>
            <a:r>
              <a:rPr lang="en-US" dirty="0" err="1"/>
              <a:t>Linode</a:t>
            </a:r>
            <a:endParaRPr lang="en-US" dirty="0"/>
          </a:p>
          <a:p>
            <a:r>
              <a:rPr lang="en-US" dirty="0"/>
              <a:t>Bot Manager</a:t>
            </a:r>
          </a:p>
          <a:p>
            <a:r>
              <a:rPr lang="en-US" dirty="0"/>
              <a:t>Kona</a:t>
            </a:r>
          </a:p>
          <a:p>
            <a:endParaRPr lang="en-US" dirty="0"/>
          </a:p>
        </p:txBody>
      </p:sp>
      <p:sp>
        <p:nvSpPr>
          <p:cNvPr id="27" name="TextBox 26">
            <a:extLst>
              <a:ext uri="{FF2B5EF4-FFF2-40B4-BE49-F238E27FC236}">
                <a16:creationId xmlns:a16="http://schemas.microsoft.com/office/drawing/2014/main" id="{2144AECD-25CA-408F-2B33-801F70CE7A88}"/>
              </a:ext>
            </a:extLst>
          </p:cNvPr>
          <p:cNvSpPr txBox="1"/>
          <p:nvPr/>
        </p:nvSpPr>
        <p:spPr>
          <a:xfrm>
            <a:off x="2488367" y="2728210"/>
            <a:ext cx="1272037" cy="923330"/>
          </a:xfrm>
          <a:prstGeom prst="rect">
            <a:avLst/>
          </a:prstGeom>
          <a:noFill/>
        </p:spPr>
        <p:txBody>
          <a:bodyPr wrap="square" rtlCol="0">
            <a:spAutoFit/>
          </a:bodyPr>
          <a:lstStyle/>
          <a:p>
            <a:r>
              <a:rPr lang="en-US" dirty="0"/>
              <a:t>Locations</a:t>
            </a:r>
          </a:p>
          <a:p>
            <a:r>
              <a:rPr lang="en-US" dirty="0"/>
              <a:t>BGP Peers</a:t>
            </a:r>
          </a:p>
          <a:p>
            <a:r>
              <a:rPr lang="en-US" dirty="0"/>
              <a:t>Shape</a:t>
            </a:r>
          </a:p>
        </p:txBody>
      </p:sp>
    </p:spTree>
    <p:extLst>
      <p:ext uri="{BB962C8B-B14F-4D97-AF65-F5344CB8AC3E}">
        <p14:creationId xmlns:p14="http://schemas.microsoft.com/office/powerpoint/2010/main" val="264355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64861-5894-14BE-E72B-22A17A805EBC}"/>
              </a:ext>
            </a:extLst>
          </p:cNvPr>
          <p:cNvSpPr txBox="1"/>
          <p:nvPr/>
        </p:nvSpPr>
        <p:spPr>
          <a:xfrm>
            <a:off x="695326" y="762824"/>
            <a:ext cx="4398897" cy="707886"/>
          </a:xfrm>
          <a:prstGeom prst="rect">
            <a:avLst/>
          </a:prstGeom>
          <a:noFill/>
        </p:spPr>
        <p:txBody>
          <a:bodyPr wrap="none" rtlCol="0">
            <a:spAutoFit/>
          </a:bodyPr>
          <a:lstStyle/>
          <a:p>
            <a:r>
              <a:rPr lang="en-US" sz="4000" dirty="0"/>
              <a:t>Gartner Peer Report</a:t>
            </a:r>
          </a:p>
        </p:txBody>
      </p:sp>
      <p:pic>
        <p:nvPicPr>
          <p:cNvPr id="4" name="Picture 3" descr="A red and white logo&#10;&#10;Description automatically generated">
            <a:extLst>
              <a:ext uri="{FF2B5EF4-FFF2-40B4-BE49-F238E27FC236}">
                <a16:creationId xmlns:a16="http://schemas.microsoft.com/office/drawing/2014/main" id="{78A9ADEB-1DE1-8891-E9F6-740756160405}"/>
              </a:ext>
            </a:extLst>
          </p:cNvPr>
          <p:cNvPicPr>
            <a:picLocks noChangeAspect="1"/>
          </p:cNvPicPr>
          <p:nvPr/>
        </p:nvPicPr>
        <p:blipFill>
          <a:blip r:embed="rId3"/>
          <a:stretch>
            <a:fillRect/>
          </a:stretch>
        </p:blipFill>
        <p:spPr>
          <a:xfrm>
            <a:off x="10508726" y="309371"/>
            <a:ext cx="987948" cy="90690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0D58B2D-F63C-165B-1DA5-A30A956184F6}"/>
              </a:ext>
            </a:extLst>
          </p:cNvPr>
          <p:cNvPicPr>
            <a:picLocks noChangeAspect="1"/>
          </p:cNvPicPr>
          <p:nvPr/>
        </p:nvPicPr>
        <p:blipFill>
          <a:blip r:embed="rId4"/>
          <a:stretch>
            <a:fillRect/>
          </a:stretch>
        </p:blipFill>
        <p:spPr>
          <a:xfrm>
            <a:off x="2029451" y="1470710"/>
            <a:ext cx="7772400" cy="4953258"/>
          </a:xfrm>
          <a:prstGeom prst="rect">
            <a:avLst/>
          </a:prstGeom>
        </p:spPr>
      </p:pic>
    </p:spTree>
    <p:extLst>
      <p:ext uri="{BB962C8B-B14F-4D97-AF65-F5344CB8AC3E}">
        <p14:creationId xmlns:p14="http://schemas.microsoft.com/office/powerpoint/2010/main" val="40160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F3F4F1A3-ED80-CB12-DDA1-C2F1EA256441}"/>
              </a:ext>
            </a:extLst>
          </p:cNvPr>
          <p:cNvPicPr>
            <a:picLocks noChangeAspect="1"/>
          </p:cNvPicPr>
          <p:nvPr/>
        </p:nvPicPr>
        <p:blipFill>
          <a:blip r:embed="rId3"/>
          <a:stretch>
            <a:fillRect/>
          </a:stretch>
        </p:blipFill>
        <p:spPr>
          <a:xfrm>
            <a:off x="695326" y="1573967"/>
            <a:ext cx="10801348" cy="4167266"/>
          </a:xfrm>
          <a:prstGeom prst="rect">
            <a:avLst/>
          </a:prstGeom>
        </p:spPr>
      </p:pic>
      <p:sp>
        <p:nvSpPr>
          <p:cNvPr id="2" name="TextBox 1">
            <a:extLst>
              <a:ext uri="{FF2B5EF4-FFF2-40B4-BE49-F238E27FC236}">
                <a16:creationId xmlns:a16="http://schemas.microsoft.com/office/drawing/2014/main" id="{B7764861-5894-14BE-E72B-22A17A805EBC}"/>
              </a:ext>
            </a:extLst>
          </p:cNvPr>
          <p:cNvSpPr txBox="1"/>
          <p:nvPr/>
        </p:nvSpPr>
        <p:spPr>
          <a:xfrm>
            <a:off x="695326" y="762824"/>
            <a:ext cx="3194144" cy="707886"/>
          </a:xfrm>
          <a:prstGeom prst="rect">
            <a:avLst/>
          </a:prstGeom>
          <a:noFill/>
        </p:spPr>
        <p:txBody>
          <a:bodyPr wrap="none" rtlCol="0">
            <a:spAutoFit/>
          </a:bodyPr>
          <a:lstStyle/>
          <a:p>
            <a:r>
              <a:rPr lang="en-US" sz="4000" dirty="0"/>
              <a:t>Bot Protection</a:t>
            </a:r>
          </a:p>
        </p:txBody>
      </p:sp>
      <p:pic>
        <p:nvPicPr>
          <p:cNvPr id="4" name="Picture 3" descr="A red and white logo&#10;&#10;Description automatically generated">
            <a:extLst>
              <a:ext uri="{FF2B5EF4-FFF2-40B4-BE49-F238E27FC236}">
                <a16:creationId xmlns:a16="http://schemas.microsoft.com/office/drawing/2014/main" id="{78A9ADEB-1DE1-8891-E9F6-740756160405}"/>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4016378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2"/>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Enable Bot Defense</a:t>
            </a:r>
          </a:p>
        </p:txBody>
      </p:sp>
      <p:pic>
        <p:nvPicPr>
          <p:cNvPr id="14" name="Picture 13" descr="A red and white logo&#10;&#10;Description automatically generated">
            <a:extLst>
              <a:ext uri="{FF2B5EF4-FFF2-40B4-BE49-F238E27FC236}">
                <a16:creationId xmlns:a16="http://schemas.microsoft.com/office/drawing/2014/main" id="{48811377-3FDA-DB30-E30D-3C38BE70EBB9}"/>
              </a:ext>
            </a:extLst>
          </p:cNvPr>
          <p:cNvPicPr>
            <a:picLocks noChangeAspect="1"/>
          </p:cNvPicPr>
          <p:nvPr/>
        </p:nvPicPr>
        <p:blipFill>
          <a:blip r:embed="rId3"/>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98725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3"/>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Create Bot Policy</a:t>
            </a:r>
          </a:p>
        </p:txBody>
      </p:sp>
      <p:pic>
        <p:nvPicPr>
          <p:cNvPr id="5" name="Picture 4" descr="A screenshot of a computer&#10;&#10;Description automatically generated">
            <a:extLst>
              <a:ext uri="{FF2B5EF4-FFF2-40B4-BE49-F238E27FC236}">
                <a16:creationId xmlns:a16="http://schemas.microsoft.com/office/drawing/2014/main" id="{4AA470DB-6F37-E416-10B6-52BD451CB538}"/>
              </a:ext>
            </a:extLst>
          </p:cNvPr>
          <p:cNvPicPr>
            <a:picLocks noChangeAspect="1"/>
          </p:cNvPicPr>
          <p:nvPr/>
        </p:nvPicPr>
        <p:blipFill>
          <a:blip r:embed="rId4"/>
          <a:stretch>
            <a:fillRect/>
          </a:stretch>
        </p:blipFill>
        <p:spPr>
          <a:xfrm>
            <a:off x="1169233" y="1133632"/>
            <a:ext cx="9848536" cy="5539802"/>
          </a:xfrm>
          <a:prstGeom prst="rect">
            <a:avLst/>
          </a:prstGeom>
        </p:spPr>
      </p:pic>
      <p:pic>
        <p:nvPicPr>
          <p:cNvPr id="6" name="Picture 5" descr="A red and white logo&#10;&#10;Description automatically generated">
            <a:extLst>
              <a:ext uri="{FF2B5EF4-FFF2-40B4-BE49-F238E27FC236}">
                <a16:creationId xmlns:a16="http://schemas.microsoft.com/office/drawing/2014/main" id="{5B2F24DE-FB5F-B229-9BCB-98174E3A273C}"/>
              </a:ext>
            </a:extLst>
          </p:cNvPr>
          <p:cNvPicPr>
            <a:picLocks noChangeAspect="1"/>
          </p:cNvPicPr>
          <p:nvPr/>
        </p:nvPicPr>
        <p:blipFill>
          <a:blip r:embed="rId5"/>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260792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3"/>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Bot Defense Reporting</a:t>
            </a:r>
          </a:p>
        </p:txBody>
      </p:sp>
      <p:pic>
        <p:nvPicPr>
          <p:cNvPr id="3" name="Picture 2" descr="A screenshot of a computer&#10;&#10;Description automatically generated">
            <a:extLst>
              <a:ext uri="{FF2B5EF4-FFF2-40B4-BE49-F238E27FC236}">
                <a16:creationId xmlns:a16="http://schemas.microsoft.com/office/drawing/2014/main" id="{98058EDD-18D3-7136-DF25-B0FE3E66467C}"/>
              </a:ext>
            </a:extLst>
          </p:cNvPr>
          <p:cNvPicPr>
            <a:picLocks noChangeAspect="1"/>
          </p:cNvPicPr>
          <p:nvPr/>
        </p:nvPicPr>
        <p:blipFill>
          <a:blip r:embed="rId4"/>
          <a:stretch>
            <a:fillRect/>
          </a:stretch>
        </p:blipFill>
        <p:spPr>
          <a:xfrm>
            <a:off x="1124261" y="1133632"/>
            <a:ext cx="9848537" cy="5539802"/>
          </a:xfrm>
          <a:prstGeom prst="rect">
            <a:avLst/>
          </a:prstGeom>
        </p:spPr>
      </p:pic>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5"/>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333538698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tinet Master Template">
  <a:themeElements>
    <a:clrScheme name="Fortinet Colors 2022">
      <a:dk1>
        <a:srgbClr val="000000"/>
      </a:dk1>
      <a:lt1>
        <a:srgbClr val="FFFFFF"/>
      </a:lt1>
      <a:dk2>
        <a:srgbClr val="B3B3B3"/>
      </a:dk2>
      <a:lt2>
        <a:srgbClr val="F0F0F0"/>
      </a:lt2>
      <a:accent1>
        <a:srgbClr val="3CB17E"/>
      </a:accent1>
      <a:accent2>
        <a:srgbClr val="2CCCD3"/>
      </a:accent2>
      <a:accent3>
        <a:srgbClr val="307FE2"/>
      </a:accent3>
      <a:accent4>
        <a:srgbClr val="9063CD"/>
      </a:accent4>
      <a:accent5>
        <a:srgbClr val="A2B2C8"/>
      </a:accent5>
      <a:accent6>
        <a:srgbClr val="DA29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TNT_PPT_16x9_Light_Template(1)" id="{0B032D1B-031F-E14E-A8F4-01897A9EE432}" vid="{9AB235A3-EACC-6B44-BCC7-4286017544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schemas.microsoft.com/office/2006/documentManagement/types"/>
    <ds:schemaRef ds:uri="230e9df3-be65-4c73-a93b-d1236ebd677e"/>
    <ds:schemaRef ds:uri="71af3243-3dd4-4a8d-8c0d-dd76da1f02a5"/>
    <ds:schemaRef ds:uri="http://purl.org/dc/dcmitype/"/>
    <ds:schemaRef ds:uri="http://schemas.microsoft.com/sharepoint/v3"/>
    <ds:schemaRef ds:uri="http://schemas.openxmlformats.org/package/2006/metadata/core-properties"/>
    <ds:schemaRef ds:uri="http://purl.org/dc/terms/"/>
    <ds:schemaRef ds:uri="http://purl.org/dc/elements/1.1/"/>
    <ds:schemaRef ds:uri="http://schemas.microsoft.com/office/2006/metadata/properties"/>
    <ds:schemaRef ds:uri="http://schemas.microsoft.com/office/infopath/2007/PartnerControls"/>
    <ds:schemaRef ds:uri="16c05727-aa75-4e4a-9b5f-8a80a1165891"/>
    <ds:schemaRef ds:uri="http://www.w3.org/XML/1998/namespace"/>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1669</TotalTime>
  <Words>1150</Words>
  <Application>Microsoft Macintosh PowerPoint</Application>
  <PresentationFormat>Widescreen</PresentationFormat>
  <Paragraphs>94</Paragraphs>
  <Slides>17</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Arial</vt:lpstr>
      <vt:lpstr>Calibri</vt:lpstr>
      <vt:lpstr>Poppins</vt:lpstr>
      <vt:lpstr>Tenorite</vt:lpstr>
      <vt:lpstr>Office Theme</vt:lpstr>
      <vt:lpstr>1_Office Theme</vt:lpstr>
      <vt:lpstr>Fortinet Master Template</vt:lpstr>
      <vt:lpstr>Background</vt:lpstr>
      <vt:lpstr>F5 Distributed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Shift-left Code Security</vt:lpstr>
      <vt:lpstr>SECURE - SDLC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Robin Mordasiewicz</cp:lastModifiedBy>
  <cp:revision>13</cp:revision>
  <dcterms:created xsi:type="dcterms:W3CDTF">2024-02-27T20:46:09Z</dcterms:created>
  <dcterms:modified xsi:type="dcterms:W3CDTF">2024-03-05T18:13:29Z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